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handoutMasterIdLst>
    <p:handoutMasterId r:id="rId18"/>
  </p:handoutMasterIdLst>
  <p:sldIdLst>
    <p:sldId id="314" r:id="rId5"/>
    <p:sldId id="345" r:id="rId6"/>
    <p:sldId id="334" r:id="rId7"/>
    <p:sldId id="329" r:id="rId8"/>
    <p:sldId id="344" r:id="rId9"/>
    <p:sldId id="346" r:id="rId10"/>
    <p:sldId id="347" r:id="rId11"/>
    <p:sldId id="352" r:id="rId12"/>
    <p:sldId id="351" r:id="rId13"/>
    <p:sldId id="349" r:id="rId14"/>
    <p:sldId id="350" r:id="rId15"/>
    <p:sldId id="33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16" userDrawn="1">
          <p15:clr>
            <a:srgbClr val="A4A3A4"/>
          </p15:clr>
        </p15:guide>
        <p15:guide id="2" orient="horz" pos="1008" userDrawn="1">
          <p15:clr>
            <a:srgbClr val="A4A3A4"/>
          </p15:clr>
        </p15:guide>
        <p15:guide id="3"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DDFE"/>
    <a:srgbClr val="D4DDFE"/>
    <a:srgbClr val="D5DEFF"/>
    <a:srgbClr val="F6F7FF"/>
    <a:srgbClr val="DBDCE5"/>
    <a:srgbClr val="F0F1FB"/>
    <a:srgbClr val="DFE1F6"/>
    <a:srgbClr val="EEEFF5"/>
    <a:srgbClr val="DFE1EF"/>
    <a:srgbClr val="A9B1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8A107856-5554-42FB-B03E-39F5DBC370B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5394" autoAdjust="0"/>
  </p:normalViewPr>
  <p:slideViewPr>
    <p:cSldViewPr snapToGrid="0">
      <p:cViewPr varScale="1">
        <p:scale>
          <a:sx n="82" d="100"/>
          <a:sy n="82" d="100"/>
        </p:scale>
        <p:origin x="446" y="72"/>
      </p:cViewPr>
      <p:guideLst>
        <p:guide orient="horz" pos="1416"/>
        <p:guide orient="horz" pos="1008"/>
        <p:guide pos="3840"/>
      </p:guideLst>
    </p:cSldViewPr>
  </p:slideViewPr>
  <p:outlineViewPr>
    <p:cViewPr>
      <p:scale>
        <a:sx n="33" d="100"/>
        <a:sy n="33" d="100"/>
      </p:scale>
      <p:origin x="0" y="-10368"/>
    </p:cViewPr>
  </p:outlineViewPr>
  <p:notesTextViewPr>
    <p:cViewPr>
      <p:scale>
        <a:sx n="1" d="1"/>
        <a:sy n="1" d="1"/>
      </p:scale>
      <p:origin x="0" y="0"/>
    </p:cViewPr>
  </p:notesTextViewPr>
  <p:sorterViewPr>
    <p:cViewPr varScale="1">
      <p:scale>
        <a:sx n="100" d="100"/>
        <a:sy n="100" d="100"/>
      </p:scale>
      <p:origin x="0" y="0"/>
    </p:cViewPr>
  </p:sorterViewPr>
  <p:notesViewPr>
    <p:cSldViewPr snapToGrid="0" showGuides="1">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32BE22-BCF5-218A-BCDB-9D6463B9A47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36C6B9B-3CD0-9D38-9EB7-8FC9403B854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1A62055-8DBD-6042-92AC-66DE479F90DE}" type="datetimeFigureOut">
              <a:rPr lang="en-US" smtClean="0"/>
              <a:t>4/11/2025</a:t>
            </a:fld>
            <a:endParaRPr lang="en-US" dirty="0"/>
          </a:p>
        </p:txBody>
      </p:sp>
      <p:sp>
        <p:nvSpPr>
          <p:cNvPr id="4" name="Footer Placeholder 3">
            <a:extLst>
              <a:ext uri="{FF2B5EF4-FFF2-40B4-BE49-F238E27FC236}">
                <a16:creationId xmlns:a16="http://schemas.microsoft.com/office/drawing/2014/main" id="{7745B14E-D4D7-1E40-CD23-AE797C2368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Tree>
    <p:extLst>
      <p:ext uri="{BB962C8B-B14F-4D97-AF65-F5344CB8AC3E}">
        <p14:creationId xmlns:p14="http://schemas.microsoft.com/office/powerpoint/2010/main" val="3713512129"/>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png>
</file>

<file path=ppt/media/image13.png>
</file>

<file path=ppt/media/image14.png>
</file>

<file path=ppt/media/image15.png>
</file>

<file path=ppt/media/image2.svg>
</file>

<file path=ppt/media/image3.png>
</file>

<file path=ppt/media/image4.svg>
</file>

<file path=ppt/media/image5.png>
</file>

<file path=ppt/media/image6.sv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FEE50A-AB77-49BE-9076-23C4C8D08BB2}" type="datetimeFigureOut">
              <a:rPr lang="en-US" smtClean="0"/>
              <a:t>4/11/2025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E09883-B744-4FDD-8623-D69A66650022}" type="slidenum">
              <a:rPr lang="en-US" smtClean="0"/>
              <a:t>‹#›</a:t>
            </a:fld>
            <a:endParaRPr lang="en-US" dirty="0"/>
          </a:p>
        </p:txBody>
      </p:sp>
    </p:spTree>
    <p:extLst>
      <p:ext uri="{BB962C8B-B14F-4D97-AF65-F5344CB8AC3E}">
        <p14:creationId xmlns:p14="http://schemas.microsoft.com/office/powerpoint/2010/main" val="14276475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1</a:t>
            </a:fld>
            <a:endParaRPr lang="en-US" dirty="0"/>
          </a:p>
        </p:txBody>
      </p:sp>
    </p:spTree>
    <p:extLst>
      <p:ext uri="{BB962C8B-B14F-4D97-AF65-F5344CB8AC3E}">
        <p14:creationId xmlns:p14="http://schemas.microsoft.com/office/powerpoint/2010/main" val="2652029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DB1595-3197-6562-F3C0-6EF7118054A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5E67FEB-D687-A656-8886-EC507E363D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A3382D-6403-CD3C-0E1D-81481E7DC57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183DF7C-6E4A-D425-7BBD-A7FD9872B641}"/>
              </a:ext>
            </a:extLst>
          </p:cNvPr>
          <p:cNvSpPr>
            <a:spLocks noGrp="1"/>
          </p:cNvSpPr>
          <p:nvPr>
            <p:ph type="sldNum" sz="quarter" idx="5"/>
          </p:nvPr>
        </p:nvSpPr>
        <p:spPr/>
        <p:txBody>
          <a:bodyPr/>
          <a:lstStyle/>
          <a:p>
            <a:fld id="{96E09883-B744-4FDD-8623-D69A66650022}" type="slidenum">
              <a:rPr lang="en-US" smtClean="0"/>
              <a:t>11</a:t>
            </a:fld>
            <a:endParaRPr lang="en-US" dirty="0"/>
          </a:p>
        </p:txBody>
      </p:sp>
    </p:spTree>
    <p:extLst>
      <p:ext uri="{BB962C8B-B14F-4D97-AF65-F5344CB8AC3E}">
        <p14:creationId xmlns:p14="http://schemas.microsoft.com/office/powerpoint/2010/main" val="26553382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12</a:t>
            </a:fld>
            <a:endParaRPr lang="en-US" dirty="0"/>
          </a:p>
        </p:txBody>
      </p:sp>
    </p:spTree>
    <p:extLst>
      <p:ext uri="{BB962C8B-B14F-4D97-AF65-F5344CB8AC3E}">
        <p14:creationId xmlns:p14="http://schemas.microsoft.com/office/powerpoint/2010/main" val="25707651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3</a:t>
            </a:fld>
            <a:endParaRPr lang="en-US" dirty="0"/>
          </a:p>
        </p:txBody>
      </p:sp>
    </p:spTree>
    <p:extLst>
      <p:ext uri="{BB962C8B-B14F-4D97-AF65-F5344CB8AC3E}">
        <p14:creationId xmlns:p14="http://schemas.microsoft.com/office/powerpoint/2010/main" val="37043637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4</a:t>
            </a:fld>
            <a:endParaRPr lang="en-US" dirty="0"/>
          </a:p>
        </p:txBody>
      </p:sp>
    </p:spTree>
    <p:extLst>
      <p:ext uri="{BB962C8B-B14F-4D97-AF65-F5344CB8AC3E}">
        <p14:creationId xmlns:p14="http://schemas.microsoft.com/office/powerpoint/2010/main" val="33415518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ECFCB1-93FF-4259-80E9-0F788523030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BD743FB-9CF2-B901-6A29-A4D42CE1D7A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EDF7BFA-D3BB-AA65-81E5-A48E192BE2C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9017A1F-9FED-1A67-DD12-B51E1B956EF2}"/>
              </a:ext>
            </a:extLst>
          </p:cNvPr>
          <p:cNvSpPr>
            <a:spLocks noGrp="1"/>
          </p:cNvSpPr>
          <p:nvPr>
            <p:ph type="sldNum" sz="quarter" idx="5"/>
          </p:nvPr>
        </p:nvSpPr>
        <p:spPr/>
        <p:txBody>
          <a:bodyPr/>
          <a:lstStyle/>
          <a:p>
            <a:fld id="{96E09883-B744-4FDD-8623-D69A66650022}" type="slidenum">
              <a:rPr lang="en-US" smtClean="0"/>
              <a:t>5</a:t>
            </a:fld>
            <a:endParaRPr lang="en-US" dirty="0"/>
          </a:p>
        </p:txBody>
      </p:sp>
    </p:spTree>
    <p:extLst>
      <p:ext uri="{BB962C8B-B14F-4D97-AF65-F5344CB8AC3E}">
        <p14:creationId xmlns:p14="http://schemas.microsoft.com/office/powerpoint/2010/main" val="2609118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51A0FF-5B1C-5685-EF4A-1BCD2B2055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0EEABC1-A739-B8CF-9F3A-CCB229EEF63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2DCC33B-484E-A1CF-2923-CE10B49670E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5DF2D60-821C-B404-FD2C-9E663D4FBCAD}"/>
              </a:ext>
            </a:extLst>
          </p:cNvPr>
          <p:cNvSpPr>
            <a:spLocks noGrp="1"/>
          </p:cNvSpPr>
          <p:nvPr>
            <p:ph type="sldNum" sz="quarter" idx="5"/>
          </p:nvPr>
        </p:nvSpPr>
        <p:spPr/>
        <p:txBody>
          <a:bodyPr/>
          <a:lstStyle/>
          <a:p>
            <a:fld id="{96E09883-B744-4FDD-8623-D69A66650022}" type="slidenum">
              <a:rPr lang="en-US" smtClean="0"/>
              <a:t>6</a:t>
            </a:fld>
            <a:endParaRPr lang="en-US" dirty="0"/>
          </a:p>
        </p:txBody>
      </p:sp>
    </p:spTree>
    <p:extLst>
      <p:ext uri="{BB962C8B-B14F-4D97-AF65-F5344CB8AC3E}">
        <p14:creationId xmlns:p14="http://schemas.microsoft.com/office/powerpoint/2010/main" val="31868393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3DC841-2DEC-469E-56FA-1055CF4EA59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7595C93-41A4-D93C-7EA8-45DAFB0C20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18615B-DBAE-4284-A497-C57B1019BF8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AAF006D-4C9B-7BD1-FBE9-C01A4FE93B11}"/>
              </a:ext>
            </a:extLst>
          </p:cNvPr>
          <p:cNvSpPr>
            <a:spLocks noGrp="1"/>
          </p:cNvSpPr>
          <p:nvPr>
            <p:ph type="sldNum" sz="quarter" idx="5"/>
          </p:nvPr>
        </p:nvSpPr>
        <p:spPr/>
        <p:txBody>
          <a:bodyPr/>
          <a:lstStyle/>
          <a:p>
            <a:fld id="{96E09883-B744-4FDD-8623-D69A66650022}" type="slidenum">
              <a:rPr lang="en-US" smtClean="0"/>
              <a:t>7</a:t>
            </a:fld>
            <a:endParaRPr lang="en-US" dirty="0"/>
          </a:p>
        </p:txBody>
      </p:sp>
    </p:spTree>
    <p:extLst>
      <p:ext uri="{BB962C8B-B14F-4D97-AF65-F5344CB8AC3E}">
        <p14:creationId xmlns:p14="http://schemas.microsoft.com/office/powerpoint/2010/main" val="27278089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064E72-9892-88D1-FA03-2CFE2D46B51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8515DF-1629-5056-9296-9F039BFAE1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C3911A-EC8F-3A66-5C65-B512F0CD22D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8930C5F-E7AC-C638-0CC6-53351913E3F4}"/>
              </a:ext>
            </a:extLst>
          </p:cNvPr>
          <p:cNvSpPr>
            <a:spLocks noGrp="1"/>
          </p:cNvSpPr>
          <p:nvPr>
            <p:ph type="sldNum" sz="quarter" idx="5"/>
          </p:nvPr>
        </p:nvSpPr>
        <p:spPr/>
        <p:txBody>
          <a:bodyPr/>
          <a:lstStyle/>
          <a:p>
            <a:fld id="{96E09883-B744-4FDD-8623-D69A66650022}" type="slidenum">
              <a:rPr lang="en-US" smtClean="0"/>
              <a:t>8</a:t>
            </a:fld>
            <a:endParaRPr lang="en-US" dirty="0"/>
          </a:p>
        </p:txBody>
      </p:sp>
    </p:spTree>
    <p:extLst>
      <p:ext uri="{BB962C8B-B14F-4D97-AF65-F5344CB8AC3E}">
        <p14:creationId xmlns:p14="http://schemas.microsoft.com/office/powerpoint/2010/main" val="35946087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4AD2BC-3BCC-8029-A036-58186118FE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E68666-8FE3-E622-787E-05161250590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7B8023-BED8-329F-8C7B-EA85C65EBBB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1D09B3C-CE48-4149-A47B-D592BF91171E}"/>
              </a:ext>
            </a:extLst>
          </p:cNvPr>
          <p:cNvSpPr>
            <a:spLocks noGrp="1"/>
          </p:cNvSpPr>
          <p:nvPr>
            <p:ph type="sldNum" sz="quarter" idx="5"/>
          </p:nvPr>
        </p:nvSpPr>
        <p:spPr/>
        <p:txBody>
          <a:bodyPr/>
          <a:lstStyle/>
          <a:p>
            <a:fld id="{96E09883-B744-4FDD-8623-D69A66650022}" type="slidenum">
              <a:rPr lang="en-US" smtClean="0"/>
              <a:t>9</a:t>
            </a:fld>
            <a:endParaRPr lang="en-US" dirty="0"/>
          </a:p>
        </p:txBody>
      </p:sp>
    </p:spTree>
    <p:extLst>
      <p:ext uri="{BB962C8B-B14F-4D97-AF65-F5344CB8AC3E}">
        <p14:creationId xmlns:p14="http://schemas.microsoft.com/office/powerpoint/2010/main" val="12232858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CD924B-B7EA-7D64-F60F-3AD9B55B60A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22A4976-EE65-F2E7-2083-E024F7D3201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611C403-6DAF-0A69-BAF4-A4FCCB1FD18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9BA55B7-D914-7F2D-2FFC-E8B490ADAAD3}"/>
              </a:ext>
            </a:extLst>
          </p:cNvPr>
          <p:cNvSpPr>
            <a:spLocks noGrp="1"/>
          </p:cNvSpPr>
          <p:nvPr>
            <p:ph type="sldNum" sz="quarter" idx="5"/>
          </p:nvPr>
        </p:nvSpPr>
        <p:spPr/>
        <p:txBody>
          <a:bodyPr/>
          <a:lstStyle/>
          <a:p>
            <a:fld id="{96E09883-B744-4FDD-8623-D69A66650022}" type="slidenum">
              <a:rPr lang="en-US" smtClean="0"/>
              <a:t>10</a:t>
            </a:fld>
            <a:endParaRPr lang="en-US" dirty="0"/>
          </a:p>
        </p:txBody>
      </p:sp>
    </p:spTree>
    <p:extLst>
      <p:ext uri="{BB962C8B-B14F-4D97-AF65-F5344CB8AC3E}">
        <p14:creationId xmlns:p14="http://schemas.microsoft.com/office/powerpoint/2010/main" val="366773500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811185" y="629469"/>
            <a:ext cx="8961120" cy="5599062"/>
          </a:xfrm>
        </p:spPr>
        <p:txBody>
          <a:bodyPr lIns="0" tIns="0" rIns="0" bIns="0" anchor="ctr">
            <a:noAutofit/>
          </a:bodyPr>
          <a:lstStyle>
            <a:lvl1pPr marL="0" algn="l">
              <a:lnSpc>
                <a:spcPct val="80000"/>
              </a:lnSpc>
              <a:spcBef>
                <a:spcPts val="0"/>
              </a:spcBef>
              <a:spcAft>
                <a:spcPts val="0"/>
              </a:spcAft>
              <a:defRPr sz="7000"/>
            </a:lvl1pPr>
          </a:lstStyle>
          <a:p>
            <a:r>
              <a:rPr lang="en-US" dirty="0"/>
              <a:t>Click to add title</a:t>
            </a:r>
          </a:p>
        </p:txBody>
      </p:sp>
      <p:sp>
        <p:nvSpPr>
          <p:cNvPr id="6" name="Freeform 5">
            <a:extLst>
              <a:ext uri="{FF2B5EF4-FFF2-40B4-BE49-F238E27FC236}">
                <a16:creationId xmlns:a16="http://schemas.microsoft.com/office/drawing/2014/main" id="{CA65DB93-2357-6899-3DDD-DC79C877ADA2}"/>
              </a:ext>
              <a:ext uri="{C183D7F6-B498-43B3-948B-1728B52AA6E4}">
                <adec:decorative xmlns:adec="http://schemas.microsoft.com/office/drawing/2017/decorative" val="1"/>
              </a:ext>
            </a:extLst>
          </p:cNvPr>
          <p:cNvSpPr/>
          <p:nvPr userDrawn="1"/>
        </p:nvSpPr>
        <p:spPr>
          <a:xfrm>
            <a:off x="9729533" y="5801722"/>
            <a:ext cx="2115210" cy="1056278"/>
          </a:xfrm>
          <a:custGeom>
            <a:avLst/>
            <a:gdLst>
              <a:gd name="connsiteX0" fmla="*/ 1057605 w 2115210"/>
              <a:gd name="connsiteY0" fmla="*/ 0 h 1056278"/>
              <a:gd name="connsiteX1" fmla="*/ 2109820 w 2115210"/>
              <a:gd name="connsiteY1" fmla="*/ 949535 h 1056278"/>
              <a:gd name="connsiteX2" fmla="*/ 2115210 w 2115210"/>
              <a:gd name="connsiteY2" fmla="*/ 1056278 h 1056278"/>
              <a:gd name="connsiteX3" fmla="*/ 0 w 2115210"/>
              <a:gd name="connsiteY3" fmla="*/ 1056278 h 1056278"/>
              <a:gd name="connsiteX4" fmla="*/ 5390 w 2115210"/>
              <a:gd name="connsiteY4" fmla="*/ 949535 h 1056278"/>
              <a:gd name="connsiteX5" fmla="*/ 1057605 w 2115210"/>
              <a:gd name="connsiteY5" fmla="*/ 0 h 1056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5210" h="1056278">
                <a:moveTo>
                  <a:pt x="1057605" y="0"/>
                </a:moveTo>
                <a:cubicBezTo>
                  <a:pt x="1605234" y="0"/>
                  <a:pt x="2055657" y="416196"/>
                  <a:pt x="2109820" y="949535"/>
                </a:cubicBezTo>
                <a:lnTo>
                  <a:pt x="2115210" y="1056278"/>
                </a:lnTo>
                <a:lnTo>
                  <a:pt x="0" y="1056278"/>
                </a:lnTo>
                <a:lnTo>
                  <a:pt x="5390" y="949535"/>
                </a:lnTo>
                <a:cubicBezTo>
                  <a:pt x="59553" y="416196"/>
                  <a:pt x="509976" y="0"/>
                  <a:pt x="1057605"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1" name="Object 1">
            <a:extLst>
              <a:ext uri="{FF2B5EF4-FFF2-40B4-BE49-F238E27FC236}">
                <a16:creationId xmlns:a16="http://schemas.microsoft.com/office/drawing/2014/main" id="{056E6431-5C32-6197-AA1B-37637943138D}"/>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9999852" y="0"/>
            <a:ext cx="1574573" cy="3954463"/>
          </a:xfrm>
          <a:prstGeom prst="rect">
            <a:avLst/>
          </a:prstGeom>
        </p:spPr>
      </p:pic>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bg>
      <p:bgPr>
        <a:solidFill>
          <a:schemeClr val="accent3"/>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D978EB2-1AE7-BB87-954B-F3DBF5080553}"/>
              </a:ext>
            </a:extLst>
          </p:cNvPr>
          <p:cNvSpPr>
            <a:spLocks noGrp="1"/>
          </p:cNvSpPr>
          <p:nvPr>
            <p:ph type="title" hasCustomPrompt="1"/>
          </p:nvPr>
        </p:nvSpPr>
        <p:spPr>
          <a:xfrm>
            <a:off x="811184" y="621973"/>
            <a:ext cx="10569634" cy="1801793"/>
          </a:xfrm>
        </p:spPr>
        <p:txBody>
          <a:bodyPr lIns="0" tIns="0" rIns="0" bIns="0">
            <a:noAutofit/>
          </a:bodyPr>
          <a:lstStyle/>
          <a:p>
            <a:r>
              <a:rPr lang="en-US" dirty="0"/>
              <a:t>Click to add title</a:t>
            </a:r>
          </a:p>
        </p:txBody>
      </p:sp>
      <p:sp>
        <p:nvSpPr>
          <p:cNvPr id="2" name="Content Placeholder 2">
            <a:extLst>
              <a:ext uri="{FF2B5EF4-FFF2-40B4-BE49-F238E27FC236}">
                <a16:creationId xmlns:a16="http://schemas.microsoft.com/office/drawing/2014/main" id="{1406BDC3-2B84-117A-BF71-A331C1DD6BCB}"/>
              </a:ext>
            </a:extLst>
          </p:cNvPr>
          <p:cNvSpPr>
            <a:spLocks noGrp="1"/>
          </p:cNvSpPr>
          <p:nvPr>
            <p:ph sz="quarter" idx="26" hasCustomPrompt="1"/>
          </p:nvPr>
        </p:nvSpPr>
        <p:spPr>
          <a:xfrm>
            <a:off x="811183" y="2796209"/>
            <a:ext cx="3657598" cy="3147392"/>
          </a:xfrm>
        </p:spPr>
        <p:txBody>
          <a:bodyPr lIns="0" tIns="0" rIns="0" bIns="0"/>
          <a:lstStyle>
            <a:lvl1pPr marL="285750" indent="-285750">
              <a:buFont typeface="Arial" panose="020B0604020202020204" pitchFamily="34" charset="0"/>
              <a:buChar char="•"/>
              <a:defRPr sz="1800"/>
            </a:lvl1pPr>
            <a:lvl2pPr marL="411480">
              <a:defRPr sz="1600"/>
            </a:lvl2pPr>
            <a:lvl3pPr marL="685800">
              <a:defRPr sz="1400"/>
            </a:lvl3pPr>
            <a:lvl4pPr marL="1051560">
              <a:defRPr sz="1200"/>
            </a:lvl4pPr>
            <a:lvl5pPr marL="1417320">
              <a:defRPr sz="10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able Placeholder 4">
            <a:extLst>
              <a:ext uri="{FF2B5EF4-FFF2-40B4-BE49-F238E27FC236}">
                <a16:creationId xmlns:a16="http://schemas.microsoft.com/office/drawing/2014/main" id="{4D2A92BD-8372-F61F-9551-6FA12079139B}"/>
              </a:ext>
            </a:extLst>
          </p:cNvPr>
          <p:cNvSpPr>
            <a:spLocks noGrp="1"/>
          </p:cNvSpPr>
          <p:nvPr>
            <p:ph type="tbl" sz="quarter" idx="28" hasCustomPrompt="1"/>
          </p:nvPr>
        </p:nvSpPr>
        <p:spPr>
          <a:xfrm>
            <a:off x="4902200" y="2795588"/>
            <a:ext cx="6478617" cy="3148012"/>
          </a:xfrm>
        </p:spPr>
        <p:txBody>
          <a:bodyPr/>
          <a:lstStyle>
            <a:lvl1pPr>
              <a:defRPr/>
            </a:lvl1pPr>
          </a:lstStyle>
          <a:p>
            <a:r>
              <a:rPr lang="en-US" dirty="0"/>
              <a:t>Click icon to insert table</a:t>
            </a:r>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noAutofit/>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noAutofit/>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01661836"/>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guide id="6" pos="7344" userDrawn="1">
          <p15:clr>
            <a:srgbClr val="FBAE40"/>
          </p15:clr>
        </p15:guide>
        <p15:guide id="7" orient="horz" pos="1416" userDrawn="1">
          <p15:clr>
            <a:srgbClr val="FBAE40"/>
          </p15:clr>
        </p15:guide>
        <p15:guide id="9" orient="horz" pos="384" userDrawn="1">
          <p15:clr>
            <a:srgbClr val="FBAE40"/>
          </p15:clr>
        </p15:guide>
        <p15:guide id="10" orient="horz" pos="3744"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accent3"/>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69EF52E1-6F3C-5D9B-32DC-A156BDDE2834}"/>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2647" b="86709"/>
          <a:stretch/>
        </p:blipFill>
        <p:spPr>
          <a:xfrm>
            <a:off x="-1" y="5946505"/>
            <a:ext cx="5304866" cy="911495"/>
          </a:xfrm>
          <a:custGeom>
            <a:avLst/>
            <a:gdLst>
              <a:gd name="connsiteX0" fmla="*/ 0 w 5304866"/>
              <a:gd name="connsiteY0" fmla="*/ 0 h 1912980"/>
              <a:gd name="connsiteX1" fmla="*/ 5304866 w 5304866"/>
              <a:gd name="connsiteY1" fmla="*/ 0 h 1912980"/>
              <a:gd name="connsiteX2" fmla="*/ 5304866 w 5304866"/>
              <a:gd name="connsiteY2" fmla="*/ 1912980 h 1912980"/>
              <a:gd name="connsiteX3" fmla="*/ 5304865 w 5304866"/>
              <a:gd name="connsiteY3" fmla="*/ 1912980 h 1912980"/>
              <a:gd name="connsiteX4" fmla="*/ 0 w 5304866"/>
              <a:gd name="connsiteY4" fmla="*/ 1912980 h 1912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4866" h="1912980">
                <a:moveTo>
                  <a:pt x="0" y="0"/>
                </a:moveTo>
                <a:lnTo>
                  <a:pt x="5304866" y="0"/>
                </a:lnTo>
                <a:lnTo>
                  <a:pt x="5304866" y="1912980"/>
                </a:lnTo>
                <a:lnTo>
                  <a:pt x="5304865" y="1912980"/>
                </a:lnTo>
                <a:lnTo>
                  <a:pt x="0" y="1912980"/>
                </a:lnTo>
                <a:close/>
              </a:path>
            </a:pathLst>
          </a:custGeom>
        </p:spPr>
      </p:pic>
      <p:sp>
        <p:nvSpPr>
          <p:cNvPr id="9" name="Freeform 8">
            <a:extLst>
              <a:ext uri="{FF2B5EF4-FFF2-40B4-BE49-F238E27FC236}">
                <a16:creationId xmlns:a16="http://schemas.microsoft.com/office/drawing/2014/main" id="{4510996E-0672-63AB-DCBF-25B251B22899}"/>
              </a:ext>
              <a:ext uri="{C183D7F6-B498-43B3-948B-1728B52AA6E4}">
                <adec:decorative xmlns:adec="http://schemas.microsoft.com/office/drawing/2017/decorative" val="1"/>
              </a:ext>
            </a:extLst>
          </p:cNvPr>
          <p:cNvSpPr/>
          <p:nvPr userDrawn="1"/>
        </p:nvSpPr>
        <p:spPr>
          <a:xfrm>
            <a:off x="10497680" y="0"/>
            <a:ext cx="1694321" cy="2692400"/>
          </a:xfrm>
          <a:custGeom>
            <a:avLst/>
            <a:gdLst>
              <a:gd name="connsiteX0" fmla="*/ 1346200 w 1694321"/>
              <a:gd name="connsiteY0" fmla="*/ 0 h 2692400"/>
              <a:gd name="connsiteX1" fmla="*/ 1617506 w 1694321"/>
              <a:gd name="connsiteY1" fmla="*/ 27350 h 2692400"/>
              <a:gd name="connsiteX2" fmla="*/ 1694321 w 1694321"/>
              <a:gd name="connsiteY2" fmla="*/ 47101 h 2692400"/>
              <a:gd name="connsiteX3" fmla="*/ 1694321 w 1694321"/>
              <a:gd name="connsiteY3" fmla="*/ 528114 h 2692400"/>
              <a:gd name="connsiteX4" fmla="*/ 1692265 w 1694321"/>
              <a:gd name="connsiteY4" fmla="*/ 526998 h 2692400"/>
              <a:gd name="connsiteX5" fmla="*/ 1346199 w 1694321"/>
              <a:gd name="connsiteY5" fmla="*/ 457130 h 2692400"/>
              <a:gd name="connsiteX6" fmla="*/ 457130 w 1694321"/>
              <a:gd name="connsiteY6" fmla="*/ 1346199 h 2692400"/>
              <a:gd name="connsiteX7" fmla="*/ 1346199 w 1694321"/>
              <a:gd name="connsiteY7" fmla="*/ 2235268 h 2692400"/>
              <a:gd name="connsiteX8" fmla="*/ 1692265 w 1694321"/>
              <a:gd name="connsiteY8" fmla="*/ 2165401 h 2692400"/>
              <a:gd name="connsiteX9" fmla="*/ 1694321 w 1694321"/>
              <a:gd name="connsiteY9" fmla="*/ 2164285 h 2692400"/>
              <a:gd name="connsiteX10" fmla="*/ 1694321 w 1694321"/>
              <a:gd name="connsiteY10" fmla="*/ 2645299 h 2692400"/>
              <a:gd name="connsiteX11" fmla="*/ 1617506 w 1694321"/>
              <a:gd name="connsiteY11" fmla="*/ 2665050 h 2692400"/>
              <a:gd name="connsiteX12" fmla="*/ 1346200 w 1694321"/>
              <a:gd name="connsiteY12" fmla="*/ 2692400 h 2692400"/>
              <a:gd name="connsiteX13" fmla="*/ 0 w 1694321"/>
              <a:gd name="connsiteY13" fmla="*/ 1346200 h 2692400"/>
              <a:gd name="connsiteX14" fmla="*/ 1346200 w 1694321"/>
              <a:gd name="connsiteY14" fmla="*/ 0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94321" h="2692400">
                <a:moveTo>
                  <a:pt x="1346200" y="0"/>
                </a:moveTo>
                <a:cubicBezTo>
                  <a:pt x="1439136" y="0"/>
                  <a:pt x="1529872" y="9417"/>
                  <a:pt x="1617506" y="27350"/>
                </a:cubicBezTo>
                <a:lnTo>
                  <a:pt x="1694321" y="47101"/>
                </a:lnTo>
                <a:lnTo>
                  <a:pt x="1694321" y="528114"/>
                </a:lnTo>
                <a:lnTo>
                  <a:pt x="1692265" y="526998"/>
                </a:lnTo>
                <a:cubicBezTo>
                  <a:pt x="1585898" y="482008"/>
                  <a:pt x="1468954" y="457130"/>
                  <a:pt x="1346199" y="457130"/>
                </a:cubicBezTo>
                <a:cubicBezTo>
                  <a:pt x="855180" y="457130"/>
                  <a:pt x="457130" y="855180"/>
                  <a:pt x="457130" y="1346199"/>
                </a:cubicBezTo>
                <a:cubicBezTo>
                  <a:pt x="457130" y="1837218"/>
                  <a:pt x="855180" y="2235268"/>
                  <a:pt x="1346199" y="2235268"/>
                </a:cubicBezTo>
                <a:cubicBezTo>
                  <a:pt x="1468954" y="2235268"/>
                  <a:pt x="1585898" y="2210390"/>
                  <a:pt x="1692265" y="2165401"/>
                </a:cubicBezTo>
                <a:lnTo>
                  <a:pt x="1694321" y="2164285"/>
                </a:lnTo>
                <a:lnTo>
                  <a:pt x="1694321" y="2645299"/>
                </a:lnTo>
                <a:lnTo>
                  <a:pt x="1617506" y="2665050"/>
                </a:lnTo>
                <a:cubicBezTo>
                  <a:pt x="1529872" y="2682983"/>
                  <a:pt x="1439136" y="2692400"/>
                  <a:pt x="1346200" y="2692400"/>
                </a:cubicBezTo>
                <a:cubicBezTo>
                  <a:pt x="602714" y="2692400"/>
                  <a:pt x="0" y="2089686"/>
                  <a:pt x="0" y="1346200"/>
                </a:cubicBezTo>
                <a:cubicBezTo>
                  <a:pt x="0" y="602714"/>
                  <a:pt x="602714" y="0"/>
                  <a:pt x="134620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1">
            <a:extLst>
              <a:ext uri="{FF2B5EF4-FFF2-40B4-BE49-F238E27FC236}">
                <a16:creationId xmlns:a16="http://schemas.microsoft.com/office/drawing/2014/main" id="{D1A089D1-3F91-4EA1-F598-0EDD4632E42D}"/>
              </a:ext>
            </a:extLst>
          </p:cNvPr>
          <p:cNvSpPr>
            <a:spLocks noGrp="1"/>
          </p:cNvSpPr>
          <p:nvPr>
            <p:ph type="title" hasCustomPrompt="1"/>
          </p:nvPr>
        </p:nvSpPr>
        <p:spPr>
          <a:xfrm>
            <a:off x="811185" y="621972"/>
            <a:ext cx="6400800" cy="1828800"/>
          </a:xfrm>
        </p:spPr>
        <p:txBody>
          <a:bodyPr lIns="0" tIns="0" rIns="0" bIns="0">
            <a:noAutofit/>
          </a:bodyPr>
          <a:lstStyle/>
          <a:p>
            <a:r>
              <a:rPr lang="en-US" dirty="0"/>
              <a:t>Click to add title</a:t>
            </a:r>
          </a:p>
        </p:txBody>
      </p:sp>
      <p:sp>
        <p:nvSpPr>
          <p:cNvPr id="2" name="Content Placeholder 2">
            <a:extLst>
              <a:ext uri="{FF2B5EF4-FFF2-40B4-BE49-F238E27FC236}">
                <a16:creationId xmlns:a16="http://schemas.microsoft.com/office/drawing/2014/main" id="{5DE2B4D4-87FA-ACC4-A0FD-E98B07CE9852}"/>
              </a:ext>
            </a:extLst>
          </p:cNvPr>
          <p:cNvSpPr>
            <a:spLocks noGrp="1"/>
          </p:cNvSpPr>
          <p:nvPr>
            <p:ph sz="quarter" idx="26" hasCustomPrompt="1"/>
          </p:nvPr>
        </p:nvSpPr>
        <p:spPr>
          <a:xfrm>
            <a:off x="811185" y="3067050"/>
            <a:ext cx="6400800" cy="3048000"/>
          </a:xfrm>
        </p:spPr>
        <p:txBody>
          <a:bodyPr lIns="0" tIns="0" rIns="0" bIns="0"/>
          <a:lstStyle>
            <a:lvl1pPr marL="0" indent="0">
              <a:buNone/>
              <a:defRPr sz="1800"/>
            </a:lvl1pPr>
            <a:lvl2pPr marL="411480">
              <a:defRPr sz="1800"/>
            </a:lvl2pPr>
            <a:lvl3pPr marL="685800">
              <a:defRPr sz="1800"/>
            </a:lvl3pPr>
            <a:lvl4pPr marL="1051560">
              <a:defRPr sz="1800"/>
            </a:lvl4pPr>
            <a:lvl5pPr marL="1417320">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2">
            <a:extLst>
              <a:ext uri="{FF2B5EF4-FFF2-40B4-BE49-F238E27FC236}">
                <a16:creationId xmlns:a16="http://schemas.microsoft.com/office/drawing/2014/main" id="{4A58F85D-7A7F-3D36-8C6A-6589D66D2AFD}"/>
              </a:ext>
            </a:extLst>
          </p:cNvPr>
          <p:cNvSpPr>
            <a:spLocks noGrp="1"/>
          </p:cNvSpPr>
          <p:nvPr>
            <p:ph sz="quarter" idx="27" hasCustomPrompt="1"/>
          </p:nvPr>
        </p:nvSpPr>
        <p:spPr>
          <a:xfrm>
            <a:off x="7861300" y="3067050"/>
            <a:ext cx="3519515" cy="3048000"/>
          </a:xfrm>
        </p:spPr>
        <p:txBody>
          <a:bodyPr lIns="0" tIns="0" rIns="0" bIns="0"/>
          <a:lstStyle>
            <a:lvl1pPr marL="342900" indent="-342900">
              <a:buFont typeface="+mj-lt"/>
              <a:buAutoNum type="arabicPeriod"/>
              <a:defRPr sz="1800"/>
            </a:lvl1pPr>
            <a:lvl2pPr marL="525780" indent="-342900">
              <a:buFont typeface="+mj-lt"/>
              <a:buAutoNum type="alphaLcPeriod"/>
              <a:defRPr sz="1800"/>
            </a:lvl2pPr>
            <a:lvl3pPr marL="800100" indent="-342900">
              <a:buFont typeface="+mj-lt"/>
              <a:buAutoNum type="arabicParenR"/>
              <a:defRPr sz="1800"/>
            </a:lvl3pPr>
            <a:lvl4pPr marL="1165860" indent="-342900">
              <a:buFont typeface="+mj-lt"/>
              <a:buAutoNum type="alphaLcPeriod"/>
              <a:defRPr sz="1800"/>
            </a:lvl4pPr>
            <a:lvl5pPr marL="1531620" indent="-342900">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noAutofit/>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noAutofit/>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276945332"/>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guide id="6" pos="6336"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accent3"/>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D8C74DBB-978B-8EA5-44E6-3AF3F58B700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45028" b="67254"/>
          <a:stretch>
            <a:fillRect/>
          </a:stretch>
        </p:blipFill>
        <p:spPr>
          <a:xfrm>
            <a:off x="0" y="4612248"/>
            <a:ext cx="3769950" cy="2245753"/>
          </a:xfrm>
          <a:custGeom>
            <a:avLst/>
            <a:gdLst>
              <a:gd name="connsiteX0" fmla="*/ 0 w 3769950"/>
              <a:gd name="connsiteY0" fmla="*/ 0 h 2245753"/>
              <a:gd name="connsiteX1" fmla="*/ 3769950 w 3769950"/>
              <a:gd name="connsiteY1" fmla="*/ 0 h 2245753"/>
              <a:gd name="connsiteX2" fmla="*/ 3769950 w 3769950"/>
              <a:gd name="connsiteY2" fmla="*/ 2245753 h 2245753"/>
              <a:gd name="connsiteX3" fmla="*/ 0 w 3769950"/>
              <a:gd name="connsiteY3" fmla="*/ 2245753 h 2245753"/>
            </a:gdLst>
            <a:ahLst/>
            <a:cxnLst>
              <a:cxn ang="0">
                <a:pos x="connsiteX0" y="connsiteY0"/>
              </a:cxn>
              <a:cxn ang="0">
                <a:pos x="connsiteX1" y="connsiteY1"/>
              </a:cxn>
              <a:cxn ang="0">
                <a:pos x="connsiteX2" y="connsiteY2"/>
              </a:cxn>
              <a:cxn ang="0">
                <a:pos x="connsiteX3" y="connsiteY3"/>
              </a:cxn>
            </a:cxnLst>
            <a:rect l="l" t="t" r="r" b="b"/>
            <a:pathLst>
              <a:path w="3769950" h="2245753">
                <a:moveTo>
                  <a:pt x="0" y="0"/>
                </a:moveTo>
                <a:lnTo>
                  <a:pt x="3769950" y="0"/>
                </a:lnTo>
                <a:lnTo>
                  <a:pt x="3769950" y="2245753"/>
                </a:lnTo>
                <a:lnTo>
                  <a:pt x="0" y="2245753"/>
                </a:lnTo>
                <a:close/>
              </a:path>
            </a:pathLst>
          </a:custGeom>
        </p:spPr>
      </p:pic>
      <p:pic>
        <p:nvPicPr>
          <p:cNvPr id="4" name="Graphic 3">
            <a:extLst>
              <a:ext uri="{FF2B5EF4-FFF2-40B4-BE49-F238E27FC236}">
                <a16:creationId xmlns:a16="http://schemas.microsoft.com/office/drawing/2014/main" id="{F7D965D3-2ED5-0347-F848-6C2A1D36AEB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55513" b="14154"/>
          <a:stretch>
            <a:fillRect/>
          </a:stretch>
        </p:blipFill>
        <p:spPr>
          <a:xfrm>
            <a:off x="9141088" y="970666"/>
            <a:ext cx="3050912" cy="5887335"/>
          </a:xfrm>
          <a:custGeom>
            <a:avLst/>
            <a:gdLst>
              <a:gd name="connsiteX0" fmla="*/ 0 w 3050912"/>
              <a:gd name="connsiteY0" fmla="*/ 0 h 5887335"/>
              <a:gd name="connsiteX1" fmla="*/ 3050912 w 3050912"/>
              <a:gd name="connsiteY1" fmla="*/ 0 h 5887335"/>
              <a:gd name="connsiteX2" fmla="*/ 3050912 w 3050912"/>
              <a:gd name="connsiteY2" fmla="*/ 5887335 h 5887335"/>
              <a:gd name="connsiteX3" fmla="*/ 0 w 3050912"/>
              <a:gd name="connsiteY3" fmla="*/ 5887335 h 5887335"/>
            </a:gdLst>
            <a:ahLst/>
            <a:cxnLst>
              <a:cxn ang="0">
                <a:pos x="connsiteX0" y="connsiteY0"/>
              </a:cxn>
              <a:cxn ang="0">
                <a:pos x="connsiteX1" y="connsiteY1"/>
              </a:cxn>
              <a:cxn ang="0">
                <a:pos x="connsiteX2" y="connsiteY2"/>
              </a:cxn>
              <a:cxn ang="0">
                <a:pos x="connsiteX3" y="connsiteY3"/>
              </a:cxn>
            </a:cxnLst>
            <a:rect l="l" t="t" r="r" b="b"/>
            <a:pathLst>
              <a:path w="3050912" h="5887335">
                <a:moveTo>
                  <a:pt x="0" y="0"/>
                </a:moveTo>
                <a:lnTo>
                  <a:pt x="3050912" y="0"/>
                </a:lnTo>
                <a:lnTo>
                  <a:pt x="3050912" y="5887335"/>
                </a:lnTo>
                <a:lnTo>
                  <a:pt x="0" y="5887335"/>
                </a:lnTo>
                <a:close/>
              </a:path>
            </a:pathLst>
          </a:custGeom>
        </p:spPr>
      </p:pic>
      <p:sp>
        <p:nvSpPr>
          <p:cNvPr id="20" name="Title 1">
            <a:extLst>
              <a:ext uri="{FF2B5EF4-FFF2-40B4-BE49-F238E27FC236}">
                <a16:creationId xmlns:a16="http://schemas.microsoft.com/office/drawing/2014/main" id="{1CBEC63C-AA69-807D-2A93-BC45B1BDF641}"/>
              </a:ext>
            </a:extLst>
          </p:cNvPr>
          <p:cNvSpPr>
            <a:spLocks noGrp="1"/>
          </p:cNvSpPr>
          <p:nvPr>
            <p:ph type="title"/>
          </p:nvPr>
        </p:nvSpPr>
        <p:spPr>
          <a:xfrm>
            <a:off x="811184" y="621973"/>
            <a:ext cx="7309086" cy="1828800"/>
          </a:xfrm>
        </p:spPr>
        <p:txBody>
          <a:bodyPr lIns="0" tIns="0" rIns="0" bIns="0">
            <a:noAutofit/>
          </a:bodyPr>
          <a:lstStyle/>
          <a:p>
            <a:r>
              <a:rPr lang="en-US"/>
              <a:t>Click to edit Master title style</a:t>
            </a:r>
            <a:endParaRPr lang="en-US" dirty="0"/>
          </a:p>
        </p:txBody>
      </p:sp>
      <p:sp>
        <p:nvSpPr>
          <p:cNvPr id="5" name="Table Placeholder 4">
            <a:extLst>
              <a:ext uri="{FF2B5EF4-FFF2-40B4-BE49-F238E27FC236}">
                <a16:creationId xmlns:a16="http://schemas.microsoft.com/office/drawing/2014/main" id="{3E0C7AAD-1535-12DC-133E-2253BF501721}"/>
              </a:ext>
            </a:extLst>
          </p:cNvPr>
          <p:cNvSpPr>
            <a:spLocks noGrp="1"/>
          </p:cNvSpPr>
          <p:nvPr>
            <p:ph type="tbl" sz="quarter" idx="12" hasCustomPrompt="1"/>
          </p:nvPr>
        </p:nvSpPr>
        <p:spPr>
          <a:xfrm>
            <a:off x="811183" y="2757488"/>
            <a:ext cx="10548967" cy="3399964"/>
          </a:xfrm>
        </p:spPr>
        <p:txBody>
          <a:bodyPr/>
          <a:lstStyle/>
          <a:p>
            <a:r>
              <a:rPr lang="en-US" dirty="0"/>
              <a:t>Click icon to insert table</a:t>
            </a:r>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36974932"/>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guide id="6" pos="6336"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accent3"/>
        </a:solidFill>
        <a:effectLst/>
      </p:bgPr>
    </p:bg>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48AC6985-AA41-BCAE-CEDF-E736D973B5FF}"/>
              </a:ext>
            </a:extLst>
          </p:cNvPr>
          <p:cNvSpPr>
            <a:spLocks noGrp="1"/>
          </p:cNvSpPr>
          <p:nvPr>
            <p:ph type="ctrTitle"/>
          </p:nvPr>
        </p:nvSpPr>
        <p:spPr>
          <a:xfrm>
            <a:off x="811184" y="612647"/>
            <a:ext cx="10002589" cy="3657600"/>
          </a:xfrm>
        </p:spPr>
        <p:txBody>
          <a:bodyPr lIns="0" tIns="0" rIns="0" bIns="0" anchor="b">
            <a:noAutofit/>
          </a:bodyPr>
          <a:lstStyle>
            <a:lvl1pPr marL="0" algn="l">
              <a:lnSpc>
                <a:spcPct val="90000"/>
              </a:lnSpc>
              <a:spcBef>
                <a:spcPts val="0"/>
              </a:spcBef>
              <a:spcAft>
                <a:spcPts val="0"/>
              </a:spcAft>
              <a:defRPr sz="7000"/>
            </a:lvl1pPr>
          </a:lstStyle>
          <a:p>
            <a:r>
              <a:rPr lang="en-US"/>
              <a:t>Click to edit Master title style</a:t>
            </a:r>
            <a:endParaRPr lang="en-US" dirty="0"/>
          </a:p>
        </p:txBody>
      </p:sp>
      <p:sp>
        <p:nvSpPr>
          <p:cNvPr id="19" name="Subtitle 2">
            <a:extLst>
              <a:ext uri="{FF2B5EF4-FFF2-40B4-BE49-F238E27FC236}">
                <a16:creationId xmlns:a16="http://schemas.microsoft.com/office/drawing/2014/main" id="{A7B85660-94E4-85D1-95CA-415513A0355F}"/>
              </a:ext>
            </a:extLst>
          </p:cNvPr>
          <p:cNvSpPr>
            <a:spLocks noGrp="1"/>
          </p:cNvSpPr>
          <p:nvPr>
            <p:ph type="subTitle" idx="1" hasCustomPrompt="1"/>
          </p:nvPr>
        </p:nvSpPr>
        <p:spPr>
          <a:xfrm>
            <a:off x="811185" y="4724033"/>
            <a:ext cx="7000972" cy="1709423"/>
          </a:xfrm>
        </p:spPr>
        <p:txBody>
          <a:bodyPr lIns="0" tIns="0" rIns="0" bIns="0">
            <a:noAutofit/>
          </a:bodyPr>
          <a:lstStyle>
            <a:lvl1pPr marL="0" indent="0" algn="l">
              <a:buNone/>
              <a:defRPr sz="2400" b="1" i="0">
                <a:solidFill>
                  <a:schemeClr val="accent4"/>
                </a:solidFill>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grpSp>
        <p:nvGrpSpPr>
          <p:cNvPr id="2" name="Group 1">
            <a:extLst>
              <a:ext uri="{FF2B5EF4-FFF2-40B4-BE49-F238E27FC236}">
                <a16:creationId xmlns:a16="http://schemas.microsoft.com/office/drawing/2014/main" id="{1DCAF5C0-1B51-02B5-924D-230575353A0B}"/>
              </a:ext>
              <a:ext uri="{C183D7F6-B498-43B3-948B-1728B52AA6E4}">
                <adec:decorative xmlns:adec="http://schemas.microsoft.com/office/drawing/2017/decorative" val="1"/>
              </a:ext>
            </a:extLst>
          </p:cNvPr>
          <p:cNvGrpSpPr/>
          <p:nvPr userDrawn="1"/>
        </p:nvGrpSpPr>
        <p:grpSpPr>
          <a:xfrm rot="10800000">
            <a:off x="9829617" y="4724034"/>
            <a:ext cx="2133966" cy="2133966"/>
            <a:chOff x="9654699" y="2229295"/>
            <a:chExt cx="2133966" cy="2133966"/>
          </a:xfrm>
        </p:grpSpPr>
        <p:sp>
          <p:nvSpPr>
            <p:cNvPr id="3" name="Freeform 11">
              <a:extLst>
                <a:ext uri="{FF2B5EF4-FFF2-40B4-BE49-F238E27FC236}">
                  <a16:creationId xmlns:a16="http://schemas.microsoft.com/office/drawing/2014/main" id="{41AAE8D5-8E6A-7CBE-9018-DD8F3493D049}"/>
                </a:ext>
              </a:extLst>
            </p:cNvPr>
            <p:cNvSpPr/>
            <p:nvPr/>
          </p:nvSpPr>
          <p:spPr>
            <a:xfrm>
              <a:off x="9655348" y="3309113"/>
              <a:ext cx="2132669" cy="1054148"/>
            </a:xfrm>
            <a:custGeom>
              <a:avLst/>
              <a:gdLst>
                <a:gd name="connsiteX0" fmla="*/ 1345382 w 2690764"/>
                <a:gd name="connsiteY0" fmla="*/ 0 h 1330006"/>
                <a:gd name="connsiteX1" fmla="*/ 2684632 w 2690764"/>
                <a:gd name="connsiteY1" fmla="*/ 1208559 h 1330006"/>
                <a:gd name="connsiteX2" fmla="*/ 2690764 w 2690764"/>
                <a:gd name="connsiteY2" fmla="*/ 1330006 h 1330006"/>
                <a:gd name="connsiteX3" fmla="*/ 0 w 2690764"/>
                <a:gd name="connsiteY3" fmla="*/ 1330006 h 1330006"/>
                <a:gd name="connsiteX4" fmla="*/ 6132 w 2690764"/>
                <a:gd name="connsiteY4" fmla="*/ 1208559 h 1330006"/>
                <a:gd name="connsiteX5" fmla="*/ 1345382 w 2690764"/>
                <a:gd name="connsiteY5" fmla="*/ 0 h 133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0764" h="1330006">
                  <a:moveTo>
                    <a:pt x="1345382" y="0"/>
                  </a:moveTo>
                  <a:cubicBezTo>
                    <a:pt x="2042400" y="0"/>
                    <a:pt x="2615693" y="529729"/>
                    <a:pt x="2684632" y="1208559"/>
                  </a:cubicBezTo>
                  <a:lnTo>
                    <a:pt x="2690764" y="1330006"/>
                  </a:lnTo>
                  <a:lnTo>
                    <a:pt x="0" y="1330006"/>
                  </a:lnTo>
                  <a:lnTo>
                    <a:pt x="6132" y="1208559"/>
                  </a:lnTo>
                  <a:cubicBezTo>
                    <a:pt x="75071" y="529729"/>
                    <a:pt x="648364" y="0"/>
                    <a:pt x="134538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Freeform 12">
              <a:extLst>
                <a:ext uri="{FF2B5EF4-FFF2-40B4-BE49-F238E27FC236}">
                  <a16:creationId xmlns:a16="http://schemas.microsoft.com/office/drawing/2014/main" id="{C694532E-B147-38A2-55EE-24483385016A}"/>
                </a:ext>
              </a:extLst>
            </p:cNvPr>
            <p:cNvSpPr/>
            <p:nvPr/>
          </p:nvSpPr>
          <p:spPr>
            <a:xfrm>
              <a:off x="9654699" y="2229295"/>
              <a:ext cx="2133966" cy="1079818"/>
            </a:xfrm>
            <a:custGeom>
              <a:avLst/>
              <a:gdLst>
                <a:gd name="connsiteX0" fmla="*/ 818 w 2692400"/>
                <a:gd name="connsiteY0" fmla="*/ 0 h 1362394"/>
                <a:gd name="connsiteX1" fmla="*/ 2691582 w 2692400"/>
                <a:gd name="connsiteY1" fmla="*/ 0 h 1362394"/>
                <a:gd name="connsiteX2" fmla="*/ 2692400 w 2692400"/>
                <a:gd name="connsiteY2" fmla="*/ 16194 h 1362394"/>
                <a:gd name="connsiteX3" fmla="*/ 1346200 w 2692400"/>
                <a:gd name="connsiteY3" fmla="*/ 1362394 h 1362394"/>
                <a:gd name="connsiteX4" fmla="*/ 0 w 2692400"/>
                <a:gd name="connsiteY4" fmla="*/ 16194 h 1362394"/>
                <a:gd name="connsiteX5" fmla="*/ 818 w 2692400"/>
                <a:gd name="connsiteY5" fmla="*/ 0 h 1362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2400" h="1362394">
                  <a:moveTo>
                    <a:pt x="818" y="0"/>
                  </a:moveTo>
                  <a:lnTo>
                    <a:pt x="2691582" y="0"/>
                  </a:lnTo>
                  <a:lnTo>
                    <a:pt x="2692400" y="16194"/>
                  </a:lnTo>
                  <a:cubicBezTo>
                    <a:pt x="2692400" y="759680"/>
                    <a:pt x="2089686" y="1362394"/>
                    <a:pt x="1346200" y="1362394"/>
                  </a:cubicBezTo>
                  <a:cubicBezTo>
                    <a:pt x="602714" y="1362394"/>
                    <a:pt x="0" y="759680"/>
                    <a:pt x="0" y="16194"/>
                  </a:cubicBezTo>
                  <a:lnTo>
                    <a:pt x="81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pic>
        <p:nvPicPr>
          <p:cNvPr id="5" name="Graphic 4">
            <a:extLst>
              <a:ext uri="{FF2B5EF4-FFF2-40B4-BE49-F238E27FC236}">
                <a16:creationId xmlns:a16="http://schemas.microsoft.com/office/drawing/2014/main" id="{114B3BE5-2D39-542C-00BB-A940C568E438}"/>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52884" r="34757"/>
          <a:stretch>
            <a:fillRect/>
          </a:stretch>
        </p:blipFill>
        <p:spPr>
          <a:xfrm>
            <a:off x="7717670" y="0"/>
            <a:ext cx="4474331" cy="3231221"/>
          </a:xfrm>
          <a:custGeom>
            <a:avLst/>
            <a:gdLst>
              <a:gd name="connsiteX0" fmla="*/ 0 w 4474331"/>
              <a:gd name="connsiteY0" fmla="*/ 0 h 3231221"/>
              <a:gd name="connsiteX1" fmla="*/ 4474331 w 4474331"/>
              <a:gd name="connsiteY1" fmla="*/ 0 h 3231221"/>
              <a:gd name="connsiteX2" fmla="*/ 4474331 w 4474331"/>
              <a:gd name="connsiteY2" fmla="*/ 3231221 h 3231221"/>
              <a:gd name="connsiteX3" fmla="*/ 0 w 4474331"/>
              <a:gd name="connsiteY3" fmla="*/ 3231221 h 3231221"/>
            </a:gdLst>
            <a:ahLst/>
            <a:cxnLst>
              <a:cxn ang="0">
                <a:pos x="connsiteX0" y="connsiteY0"/>
              </a:cxn>
              <a:cxn ang="0">
                <a:pos x="connsiteX1" y="connsiteY1"/>
              </a:cxn>
              <a:cxn ang="0">
                <a:pos x="connsiteX2" y="connsiteY2"/>
              </a:cxn>
              <a:cxn ang="0">
                <a:pos x="connsiteX3" y="connsiteY3"/>
              </a:cxn>
            </a:cxnLst>
            <a:rect l="l" t="t" r="r" b="b"/>
            <a:pathLst>
              <a:path w="4474331" h="3231221">
                <a:moveTo>
                  <a:pt x="0" y="0"/>
                </a:moveTo>
                <a:lnTo>
                  <a:pt x="4474331" y="0"/>
                </a:lnTo>
                <a:lnTo>
                  <a:pt x="4474331" y="3231221"/>
                </a:lnTo>
                <a:lnTo>
                  <a:pt x="0" y="3231221"/>
                </a:lnTo>
                <a:close/>
              </a:path>
            </a:pathLst>
          </a:custGeom>
        </p:spPr>
      </p:pic>
    </p:spTree>
    <p:extLst>
      <p:ext uri="{BB962C8B-B14F-4D97-AF65-F5344CB8AC3E}">
        <p14:creationId xmlns:p14="http://schemas.microsoft.com/office/powerpoint/2010/main" val="29888139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1">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11185" y="621973"/>
            <a:ext cx="6400800" cy="1828800"/>
          </a:xfrm>
        </p:spPr>
        <p:txBody>
          <a:bodyPr lIns="0" tIns="0" rIns="0" bIns="0">
            <a:noAutofit/>
          </a:bodyPr>
          <a:lstStyle>
            <a:lvl1pPr>
              <a:defRPr baseline="0"/>
            </a:lvl1pPr>
          </a:lstStyle>
          <a:p>
            <a:r>
              <a:rPr lang="en-US" dirty="0"/>
              <a:t>Click to add title</a:t>
            </a:r>
          </a:p>
        </p:txBody>
      </p:sp>
      <p:pic>
        <p:nvPicPr>
          <p:cNvPr id="10" name="Graphic 9">
            <a:extLst>
              <a:ext uri="{FF2B5EF4-FFF2-40B4-BE49-F238E27FC236}">
                <a16:creationId xmlns:a16="http://schemas.microsoft.com/office/drawing/2014/main" id="{B3606A3B-5B75-C830-0580-02B3AF648B3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6698" r="40000"/>
          <a:stretch>
            <a:fillRect/>
          </a:stretch>
        </p:blipFill>
        <p:spPr>
          <a:xfrm>
            <a:off x="8077200" y="0"/>
            <a:ext cx="4114800" cy="5712824"/>
          </a:xfrm>
          <a:custGeom>
            <a:avLst/>
            <a:gdLst>
              <a:gd name="connsiteX0" fmla="*/ 0 w 4114800"/>
              <a:gd name="connsiteY0" fmla="*/ 0 h 5712824"/>
              <a:gd name="connsiteX1" fmla="*/ 4114800 w 4114800"/>
              <a:gd name="connsiteY1" fmla="*/ 0 h 5712824"/>
              <a:gd name="connsiteX2" fmla="*/ 4114800 w 4114800"/>
              <a:gd name="connsiteY2" fmla="*/ 5712824 h 5712824"/>
              <a:gd name="connsiteX3" fmla="*/ 0 w 4114800"/>
              <a:gd name="connsiteY3" fmla="*/ 5712824 h 5712824"/>
            </a:gdLst>
            <a:ahLst/>
            <a:cxnLst>
              <a:cxn ang="0">
                <a:pos x="connsiteX0" y="connsiteY0"/>
              </a:cxn>
              <a:cxn ang="0">
                <a:pos x="connsiteX1" y="connsiteY1"/>
              </a:cxn>
              <a:cxn ang="0">
                <a:pos x="connsiteX2" y="connsiteY2"/>
              </a:cxn>
              <a:cxn ang="0">
                <a:pos x="connsiteX3" y="connsiteY3"/>
              </a:cxn>
            </a:cxnLst>
            <a:rect l="l" t="t" r="r" b="b"/>
            <a:pathLst>
              <a:path w="4114800" h="5712824">
                <a:moveTo>
                  <a:pt x="0" y="0"/>
                </a:moveTo>
                <a:lnTo>
                  <a:pt x="4114800" y="0"/>
                </a:lnTo>
                <a:lnTo>
                  <a:pt x="4114800" y="5712824"/>
                </a:lnTo>
                <a:lnTo>
                  <a:pt x="0" y="5712824"/>
                </a:lnTo>
                <a:close/>
              </a:path>
            </a:pathLst>
          </a:custGeom>
        </p:spPr>
      </p:pic>
      <p:sp>
        <p:nvSpPr>
          <p:cNvPr id="12" name="Oval 11">
            <a:extLst>
              <a:ext uri="{FF2B5EF4-FFF2-40B4-BE49-F238E27FC236}">
                <a16:creationId xmlns:a16="http://schemas.microsoft.com/office/drawing/2014/main" id="{45B92DB2-64DD-608F-360F-52958A93EB5B}"/>
              </a:ext>
              <a:ext uri="{C183D7F6-B498-43B3-948B-1728B52AA6E4}">
                <adec:decorative xmlns:adec="http://schemas.microsoft.com/office/drawing/2017/decorative" val="1"/>
              </a:ext>
            </a:extLst>
          </p:cNvPr>
          <p:cNvSpPr/>
          <p:nvPr userDrawn="1"/>
        </p:nvSpPr>
        <p:spPr>
          <a:xfrm>
            <a:off x="7445683" y="944192"/>
            <a:ext cx="1291008" cy="1291008"/>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Content Placeholder 5">
            <a:extLst>
              <a:ext uri="{FF2B5EF4-FFF2-40B4-BE49-F238E27FC236}">
                <a16:creationId xmlns:a16="http://schemas.microsoft.com/office/drawing/2014/main" id="{1CA1AC91-E5AE-A457-178C-6A577DAAF4C4}"/>
              </a:ext>
            </a:extLst>
          </p:cNvPr>
          <p:cNvSpPr>
            <a:spLocks noGrp="1"/>
          </p:cNvSpPr>
          <p:nvPr>
            <p:ph sz="quarter" idx="14" hasCustomPrompt="1"/>
          </p:nvPr>
        </p:nvSpPr>
        <p:spPr>
          <a:xfrm>
            <a:off x="811185" y="2774786"/>
            <a:ext cx="6400800" cy="3257550"/>
          </a:xfrm>
        </p:spPr>
        <p:txBody>
          <a:bodyPr lIns="0"/>
          <a:lstStyle>
            <a:lvl1pPr marL="0" indent="0">
              <a:buNone/>
              <a:defRPr sz="2400"/>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4">
            <a:extLst>
              <a:ext uri="{FF2B5EF4-FFF2-40B4-BE49-F238E27FC236}">
                <a16:creationId xmlns:a16="http://schemas.microsoft.com/office/drawing/2014/main" id="{9D4FED77-2877-7D28-E27C-7BE9F5E7393A}"/>
              </a:ext>
            </a:extLst>
          </p:cNvPr>
          <p:cNvSpPr>
            <a:spLocks noGrp="1"/>
          </p:cNvSpPr>
          <p:nvPr>
            <p:ph type="ftr" sz="quarter" idx="3"/>
          </p:nvPr>
        </p:nvSpPr>
        <p:spPr>
          <a:xfrm>
            <a:off x="811185" y="6356350"/>
            <a:ext cx="4411509" cy="365125"/>
          </a:xfrm>
          <a:prstGeom prst="rect">
            <a:avLst/>
          </a:prstGeom>
        </p:spPr>
        <p:txBody>
          <a:bodyPr vert="horz" lIns="0" tIns="0" rIns="0" bIns="0" rtlCol="0" anchor="ctr">
            <a:noAutofit/>
          </a:bodyPr>
          <a:lstStyle>
            <a:lvl1pPr algn="l">
              <a:defRPr sz="1200" b="0" i="0" spc="50" baseline="0">
                <a:solidFill>
                  <a:schemeClr val="bg1"/>
                </a:solidFill>
                <a:latin typeface="+mn-lt"/>
                <a:cs typeface="Arial" panose="020B0604020202020204" pitchFamily="34" charset="0"/>
              </a:defRPr>
            </a:lvl1pPr>
          </a:lstStyle>
          <a:p>
            <a:r>
              <a:rPr lang="en-US" dirty="0"/>
              <a:t>PRESENTATION TITLE</a:t>
            </a:r>
          </a:p>
        </p:txBody>
      </p:sp>
      <p:sp>
        <p:nvSpPr>
          <p:cNvPr id="4" name="Slide Number Placeholder 5">
            <a:extLst>
              <a:ext uri="{FF2B5EF4-FFF2-40B4-BE49-F238E27FC236}">
                <a16:creationId xmlns:a16="http://schemas.microsoft.com/office/drawing/2014/main" id="{90785AC1-54EA-61EE-115B-C1910CC60A62}"/>
              </a:ext>
            </a:extLst>
          </p:cNvPr>
          <p:cNvSpPr>
            <a:spLocks noGrp="1"/>
          </p:cNvSpPr>
          <p:nvPr>
            <p:ph type="sldNum" sz="quarter" idx="4"/>
          </p:nvPr>
        </p:nvSpPr>
        <p:spPr>
          <a:xfrm>
            <a:off x="8637615" y="6356350"/>
            <a:ext cx="2743200" cy="365125"/>
          </a:xfrm>
          <a:prstGeom prst="rect">
            <a:avLst/>
          </a:prstGeom>
        </p:spPr>
        <p:txBody>
          <a:bodyPr vert="horz" lIns="0" tIns="0" rIns="0" bIns="0" rtlCol="0" anchor="ctr">
            <a:noAutofit/>
          </a:bodyPr>
          <a:lstStyle>
            <a:lvl1pPr algn="r">
              <a:defRPr sz="1200" b="1" i="0" spc="50" baseline="0">
                <a:solidFill>
                  <a:schemeClr val="bg1"/>
                </a:solidFill>
                <a:latin typeface="+mn-lt"/>
                <a:cs typeface="Arial Black" panose="020B0604020202020204" pitchFamily="34" charset="0"/>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164587433"/>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3"/>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F0B2CA14-03DC-FC05-7713-E0261B4B2F3E}"/>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3642" b="69630"/>
          <a:stretch>
            <a:fillRect/>
          </a:stretch>
        </p:blipFill>
        <p:spPr>
          <a:xfrm>
            <a:off x="1" y="4775200"/>
            <a:ext cx="6608233" cy="2082800"/>
          </a:xfrm>
          <a:custGeom>
            <a:avLst/>
            <a:gdLst>
              <a:gd name="connsiteX0" fmla="*/ 0 w 6608233"/>
              <a:gd name="connsiteY0" fmla="*/ 0 h 2082800"/>
              <a:gd name="connsiteX1" fmla="*/ 6608233 w 6608233"/>
              <a:gd name="connsiteY1" fmla="*/ 0 h 2082800"/>
              <a:gd name="connsiteX2" fmla="*/ 6608233 w 6608233"/>
              <a:gd name="connsiteY2" fmla="*/ 2082800 h 2082800"/>
              <a:gd name="connsiteX3" fmla="*/ 0 w 6608233"/>
              <a:gd name="connsiteY3" fmla="*/ 2082800 h 2082800"/>
            </a:gdLst>
            <a:ahLst/>
            <a:cxnLst>
              <a:cxn ang="0">
                <a:pos x="connsiteX0" y="connsiteY0"/>
              </a:cxn>
              <a:cxn ang="0">
                <a:pos x="connsiteX1" y="connsiteY1"/>
              </a:cxn>
              <a:cxn ang="0">
                <a:pos x="connsiteX2" y="connsiteY2"/>
              </a:cxn>
              <a:cxn ang="0">
                <a:pos x="connsiteX3" y="connsiteY3"/>
              </a:cxn>
            </a:cxnLst>
            <a:rect l="l" t="t" r="r" b="b"/>
            <a:pathLst>
              <a:path w="6608233" h="2082800">
                <a:moveTo>
                  <a:pt x="0" y="0"/>
                </a:moveTo>
                <a:lnTo>
                  <a:pt x="6608233" y="0"/>
                </a:lnTo>
                <a:lnTo>
                  <a:pt x="6608233" y="2082800"/>
                </a:lnTo>
                <a:lnTo>
                  <a:pt x="0" y="2082800"/>
                </a:lnTo>
                <a:close/>
              </a:path>
            </a:pathLst>
          </a:custGeom>
        </p:spPr>
      </p:pic>
      <p:sp>
        <p:nvSpPr>
          <p:cNvPr id="5" name="Freeform 4">
            <a:extLst>
              <a:ext uri="{FF2B5EF4-FFF2-40B4-BE49-F238E27FC236}">
                <a16:creationId xmlns:a16="http://schemas.microsoft.com/office/drawing/2014/main" id="{5EC223C2-E475-8E7A-48D4-A9BC2EB6931C}"/>
              </a:ext>
              <a:ext uri="{C183D7F6-B498-43B3-948B-1728B52AA6E4}">
                <adec:decorative xmlns:adec="http://schemas.microsoft.com/office/drawing/2017/decorative" val="1"/>
              </a:ext>
            </a:extLst>
          </p:cNvPr>
          <p:cNvSpPr/>
          <p:nvPr userDrawn="1"/>
        </p:nvSpPr>
        <p:spPr>
          <a:xfrm>
            <a:off x="9249382" y="1747860"/>
            <a:ext cx="2692400" cy="2692400"/>
          </a:xfrm>
          <a:custGeom>
            <a:avLst/>
            <a:gdLst>
              <a:gd name="connsiteX0" fmla="*/ 1346200 w 2692400"/>
              <a:gd name="connsiteY0" fmla="*/ 0 h 2692400"/>
              <a:gd name="connsiteX1" fmla="*/ 2692400 w 2692400"/>
              <a:gd name="connsiteY1" fmla="*/ 1346200 h 2692400"/>
              <a:gd name="connsiteX2" fmla="*/ 1346200 w 2692400"/>
              <a:gd name="connsiteY2" fmla="*/ 2692400 h 2692400"/>
              <a:gd name="connsiteX3" fmla="*/ 0 w 2692400"/>
              <a:gd name="connsiteY3" fmla="*/ 1346200 h 2692400"/>
              <a:gd name="connsiteX4" fmla="*/ 1346200 w 2692400"/>
              <a:gd name="connsiteY4" fmla="*/ 0 h 2692400"/>
              <a:gd name="connsiteX5" fmla="*/ 1346199 w 2692400"/>
              <a:gd name="connsiteY5" fmla="*/ 457130 h 2692400"/>
              <a:gd name="connsiteX6" fmla="*/ 457130 w 2692400"/>
              <a:gd name="connsiteY6" fmla="*/ 1346199 h 2692400"/>
              <a:gd name="connsiteX7" fmla="*/ 1346199 w 2692400"/>
              <a:gd name="connsiteY7" fmla="*/ 2235268 h 2692400"/>
              <a:gd name="connsiteX8" fmla="*/ 2235268 w 2692400"/>
              <a:gd name="connsiteY8" fmla="*/ 1346199 h 2692400"/>
              <a:gd name="connsiteX9" fmla="*/ 1346199 w 2692400"/>
              <a:gd name="connsiteY9" fmla="*/ 457130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2400" h="2692400">
                <a:moveTo>
                  <a:pt x="1346200" y="0"/>
                </a:moveTo>
                <a:cubicBezTo>
                  <a:pt x="2089686" y="0"/>
                  <a:pt x="2692400" y="602714"/>
                  <a:pt x="2692400" y="1346200"/>
                </a:cubicBezTo>
                <a:cubicBezTo>
                  <a:pt x="2692400" y="2089686"/>
                  <a:pt x="2089686" y="2692400"/>
                  <a:pt x="1346200" y="2692400"/>
                </a:cubicBezTo>
                <a:cubicBezTo>
                  <a:pt x="602714" y="2692400"/>
                  <a:pt x="0" y="2089686"/>
                  <a:pt x="0" y="1346200"/>
                </a:cubicBezTo>
                <a:cubicBezTo>
                  <a:pt x="0" y="602714"/>
                  <a:pt x="602714" y="0"/>
                  <a:pt x="1346200" y="0"/>
                </a:cubicBezTo>
                <a:close/>
                <a:moveTo>
                  <a:pt x="1346199" y="457130"/>
                </a:moveTo>
                <a:cubicBezTo>
                  <a:pt x="855180" y="457130"/>
                  <a:pt x="457130" y="855180"/>
                  <a:pt x="457130" y="1346199"/>
                </a:cubicBezTo>
                <a:cubicBezTo>
                  <a:pt x="457130" y="1837218"/>
                  <a:pt x="855180" y="2235268"/>
                  <a:pt x="1346199" y="2235268"/>
                </a:cubicBezTo>
                <a:cubicBezTo>
                  <a:pt x="1837218" y="2235268"/>
                  <a:pt x="2235268" y="1837218"/>
                  <a:pt x="2235268" y="1346199"/>
                </a:cubicBezTo>
                <a:cubicBezTo>
                  <a:pt x="2235268" y="855180"/>
                  <a:pt x="1837218" y="457130"/>
                  <a:pt x="1346199" y="457130"/>
                </a:cubicBezTo>
                <a:close/>
              </a:path>
            </a:pathLst>
          </a:custGeom>
          <a:solidFill>
            <a:srgbClr val="D5DE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Oval 5">
            <a:extLst>
              <a:ext uri="{FF2B5EF4-FFF2-40B4-BE49-F238E27FC236}">
                <a16:creationId xmlns:a16="http://schemas.microsoft.com/office/drawing/2014/main" id="{1BD9D7CE-BCD9-0B12-1945-C5FFE31A7DAE}"/>
              </a:ext>
              <a:ext uri="{C183D7F6-B498-43B3-948B-1728B52AA6E4}">
                <adec:decorative xmlns:adec="http://schemas.microsoft.com/office/drawing/2017/decorative" val="1"/>
              </a:ext>
            </a:extLst>
          </p:cNvPr>
          <p:cNvSpPr/>
          <p:nvPr userDrawn="1"/>
        </p:nvSpPr>
        <p:spPr>
          <a:xfrm>
            <a:off x="8793014" y="361075"/>
            <a:ext cx="2115351" cy="21153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Title 1">
            <a:extLst>
              <a:ext uri="{FF2B5EF4-FFF2-40B4-BE49-F238E27FC236}">
                <a16:creationId xmlns:a16="http://schemas.microsoft.com/office/drawing/2014/main" id="{9455275E-28AB-F0B7-E799-5116B11205DF}"/>
              </a:ext>
            </a:extLst>
          </p:cNvPr>
          <p:cNvSpPr>
            <a:spLocks noGrp="1"/>
          </p:cNvSpPr>
          <p:nvPr>
            <p:ph type="title" hasCustomPrompt="1"/>
          </p:nvPr>
        </p:nvSpPr>
        <p:spPr>
          <a:xfrm>
            <a:off x="811185" y="827307"/>
            <a:ext cx="6400800" cy="5203387"/>
          </a:xfrm>
        </p:spPr>
        <p:txBody>
          <a:bodyPr lIns="0" tIns="0" rIns="0" bIns="0" anchor="ctr">
            <a:noAutofit/>
          </a:bodyPr>
          <a:lstStyle>
            <a:lvl1pPr>
              <a:defRPr sz="5400"/>
            </a:lvl1pPr>
          </a:lstStyle>
          <a:p>
            <a:r>
              <a:rPr lang="en-US" dirty="0"/>
              <a:t>Click to add title</a:t>
            </a:r>
          </a:p>
        </p:txBody>
      </p:sp>
      <p:sp>
        <p:nvSpPr>
          <p:cNvPr id="13" name="Picture Placeholder 12">
            <a:extLst>
              <a:ext uri="{FF2B5EF4-FFF2-40B4-BE49-F238E27FC236}">
                <a16:creationId xmlns:a16="http://schemas.microsoft.com/office/drawing/2014/main" id="{97BD7E0A-39A9-0CF7-F1CE-E777075BFAA9}"/>
              </a:ext>
            </a:extLst>
          </p:cNvPr>
          <p:cNvSpPr>
            <a:spLocks noGrp="1"/>
          </p:cNvSpPr>
          <p:nvPr>
            <p:ph type="pic" sz="quarter" idx="15"/>
          </p:nvPr>
        </p:nvSpPr>
        <p:spPr>
          <a:xfrm>
            <a:off x="7401915" y="3046905"/>
            <a:ext cx="3456590" cy="3456590"/>
          </a:xfrm>
          <a:custGeom>
            <a:avLst/>
            <a:gdLst>
              <a:gd name="connsiteX0" fmla="*/ 1728295 w 3456590"/>
              <a:gd name="connsiteY0" fmla="*/ 0 h 3456590"/>
              <a:gd name="connsiteX1" fmla="*/ 3456590 w 3456590"/>
              <a:gd name="connsiteY1" fmla="*/ 1728295 h 3456590"/>
              <a:gd name="connsiteX2" fmla="*/ 1728295 w 3456590"/>
              <a:gd name="connsiteY2" fmla="*/ 3456590 h 3456590"/>
              <a:gd name="connsiteX3" fmla="*/ 0 w 3456590"/>
              <a:gd name="connsiteY3" fmla="*/ 1728295 h 3456590"/>
              <a:gd name="connsiteX4" fmla="*/ 1728295 w 3456590"/>
              <a:gd name="connsiteY4" fmla="*/ 0 h 3456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6590" h="3456590">
                <a:moveTo>
                  <a:pt x="1728295" y="0"/>
                </a:moveTo>
                <a:cubicBezTo>
                  <a:pt x="2682806" y="0"/>
                  <a:pt x="3456590" y="773784"/>
                  <a:pt x="3456590" y="1728295"/>
                </a:cubicBezTo>
                <a:cubicBezTo>
                  <a:pt x="3456590" y="2682806"/>
                  <a:pt x="2682806" y="3456590"/>
                  <a:pt x="1728295" y="3456590"/>
                </a:cubicBezTo>
                <a:cubicBezTo>
                  <a:pt x="773784" y="3456590"/>
                  <a:pt x="0" y="2682806"/>
                  <a:pt x="0" y="1728295"/>
                </a:cubicBezTo>
                <a:cubicBezTo>
                  <a:pt x="0" y="773784"/>
                  <a:pt x="773784" y="0"/>
                  <a:pt x="1728295" y="0"/>
                </a:cubicBezTo>
                <a:close/>
              </a:path>
            </a:pathLst>
          </a:custGeom>
          <a:ln w="57150">
            <a:noFill/>
          </a:ln>
        </p:spPr>
        <p:txBody>
          <a:bodyPr wrap="square" tIns="1371600">
            <a:noAutofit/>
          </a:bodyPr>
          <a:lstStyle>
            <a:lvl1pPr marL="0" indent="0" algn="ctr">
              <a:buNone/>
              <a:defRPr sz="1600"/>
            </a:lvl1pPr>
          </a:lstStyle>
          <a:p>
            <a:r>
              <a:rPr lang="en-US"/>
              <a:t>Click icon to add picture</a:t>
            </a:r>
            <a:endParaRPr lang="en-US" dirty="0"/>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noAutofit/>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noAutofit/>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073163654"/>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guide id="6" pos="7344" userDrawn="1">
          <p15:clr>
            <a:srgbClr val="FBAE40"/>
          </p15:clr>
        </p15:guide>
        <p15:guide id="7" orient="horz" pos="1416" userDrawn="1">
          <p15:clr>
            <a:srgbClr val="FBAE40"/>
          </p15:clr>
        </p15:guide>
        <p15:guide id="9" orient="horz" pos="384" userDrawn="1">
          <p15:clr>
            <a:srgbClr val="FBAE40"/>
          </p15:clr>
        </p15:guide>
        <p15:guide id="10" orient="horz" pos="3744"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p:bg>
      <p:bgPr>
        <a:solidFill>
          <a:schemeClr val="accent3"/>
        </a:solidFill>
        <a:effectLst/>
      </p:bgPr>
    </p:bg>
    <p:spTree>
      <p:nvGrpSpPr>
        <p:cNvPr id="1" name=""/>
        <p:cNvGrpSpPr/>
        <p:nvPr/>
      </p:nvGrpSpPr>
      <p:grpSpPr>
        <a:xfrm>
          <a:off x="0" y="0"/>
          <a:ext cx="0" cy="0"/>
          <a:chOff x="0" y="0"/>
          <a:chExt cx="0" cy="0"/>
        </a:xfrm>
      </p:grpSpPr>
      <p:pic>
        <p:nvPicPr>
          <p:cNvPr id="2" name="Object 1">
            <a:extLst>
              <a:ext uri="{FF2B5EF4-FFF2-40B4-BE49-F238E27FC236}">
                <a16:creationId xmlns:a16="http://schemas.microsoft.com/office/drawing/2014/main" id="{269C21E5-B8EE-7438-A771-34BC8006E138}"/>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9385898" y="0"/>
            <a:ext cx="1574573" cy="3954463"/>
          </a:xfrm>
          <a:prstGeom prst="rect">
            <a:avLst/>
          </a:prstGeom>
        </p:spPr>
      </p:pic>
      <p:sp>
        <p:nvSpPr>
          <p:cNvPr id="3" name="Oval 2">
            <a:extLst>
              <a:ext uri="{FF2B5EF4-FFF2-40B4-BE49-F238E27FC236}">
                <a16:creationId xmlns:a16="http://schemas.microsoft.com/office/drawing/2014/main" id="{18F333FA-6DDE-DB6C-73BB-FE8387977425}"/>
              </a:ext>
              <a:ext uri="{C183D7F6-B498-43B3-948B-1728B52AA6E4}">
                <adec:decorative xmlns:adec="http://schemas.microsoft.com/office/drawing/2017/decorative" val="1"/>
              </a:ext>
            </a:extLst>
          </p:cNvPr>
          <p:cNvSpPr/>
          <p:nvPr userDrawn="1"/>
        </p:nvSpPr>
        <p:spPr>
          <a:xfrm>
            <a:off x="9115508" y="4240999"/>
            <a:ext cx="2115351" cy="21153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Title 1">
            <a:extLst>
              <a:ext uri="{FF2B5EF4-FFF2-40B4-BE49-F238E27FC236}">
                <a16:creationId xmlns:a16="http://schemas.microsoft.com/office/drawing/2014/main" id="{AB87953E-96F2-8BCC-B295-E1033E7D2747}"/>
              </a:ext>
            </a:extLst>
          </p:cNvPr>
          <p:cNvSpPr>
            <a:spLocks noGrp="1"/>
          </p:cNvSpPr>
          <p:nvPr>
            <p:ph type="title" hasCustomPrompt="1"/>
          </p:nvPr>
        </p:nvSpPr>
        <p:spPr>
          <a:xfrm>
            <a:off x="811185" y="621972"/>
            <a:ext cx="7599718" cy="3051394"/>
          </a:xfrm>
        </p:spPr>
        <p:txBody>
          <a:bodyPr lIns="0" tIns="0" rIns="0" bIns="0" anchor="b">
            <a:noAutofit/>
          </a:bodyPr>
          <a:lstStyle>
            <a:lvl1pPr>
              <a:defRPr sz="5400"/>
            </a:lvl1pPr>
          </a:lstStyle>
          <a:p>
            <a:r>
              <a:rPr lang="en-US" dirty="0"/>
              <a:t>Click to add title</a:t>
            </a:r>
          </a:p>
        </p:txBody>
      </p:sp>
      <p:sp>
        <p:nvSpPr>
          <p:cNvPr id="6" name="Text Placeholder 15">
            <a:extLst>
              <a:ext uri="{FF2B5EF4-FFF2-40B4-BE49-F238E27FC236}">
                <a16:creationId xmlns:a16="http://schemas.microsoft.com/office/drawing/2014/main" id="{0A627B70-91C8-40B9-6189-B29749FF6E92}"/>
              </a:ext>
            </a:extLst>
          </p:cNvPr>
          <p:cNvSpPr>
            <a:spLocks noGrp="1"/>
          </p:cNvSpPr>
          <p:nvPr>
            <p:ph type="body" sz="quarter" idx="14" hasCustomPrompt="1"/>
          </p:nvPr>
        </p:nvSpPr>
        <p:spPr>
          <a:xfrm>
            <a:off x="811185" y="3965028"/>
            <a:ext cx="7599718" cy="1493781"/>
          </a:xfrm>
        </p:spPr>
        <p:txBody>
          <a:bodyPr lIns="0" tIns="0" rIns="0" bIns="0">
            <a:noAutofit/>
          </a:bodyPr>
          <a:lstStyle>
            <a:lvl1pPr marL="0" indent="0">
              <a:buNone/>
              <a:defRPr sz="2400" b="1" i="0">
                <a:solidFill>
                  <a:schemeClr val="accent4"/>
                </a:solidFill>
                <a:latin typeface="+mj-lt"/>
                <a:cs typeface="Arial" panose="020B0604020202020204" pitchFamily="34" charset="0"/>
              </a:defRPr>
            </a:lvl1pPr>
            <a:lvl2pPr marL="457200" indent="0">
              <a:buNone/>
              <a:defRPr sz="1800" b="1" i="0">
                <a:latin typeface="Arial Black" panose="020B0604020202020204" pitchFamily="34" charset="0"/>
                <a:cs typeface="Arial Black" panose="020B0604020202020204" pitchFamily="34" charset="0"/>
              </a:defRPr>
            </a:lvl2pPr>
          </a:lstStyle>
          <a:p>
            <a:r>
              <a:rPr lang="en-US" dirty="0"/>
              <a:t>Click to add subtitle</a:t>
            </a:r>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noAutofit/>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noAutofit/>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158947024"/>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guide id="6" pos="7344" userDrawn="1">
          <p15:clr>
            <a:srgbClr val="FBAE40"/>
          </p15:clr>
        </p15:guide>
        <p15:guide id="7" orient="horz" pos="1416" userDrawn="1">
          <p15:clr>
            <a:srgbClr val="FBAE40"/>
          </p15:clr>
        </p15:guide>
        <p15:guide id="9" orient="horz" pos="384" userDrawn="1">
          <p15:clr>
            <a:srgbClr val="FBAE40"/>
          </p15:clr>
        </p15:guide>
        <p15:guide id="10" orient="horz" pos="3744"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2">
    <p:bg>
      <p:bgPr>
        <a:solidFill>
          <a:schemeClr val="accent3"/>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87C12813-DBA6-41C2-2418-83919E059FED}"/>
              </a:ext>
              <a:ext uri="{C183D7F6-B498-43B3-948B-1728B52AA6E4}">
                <adec:decorative xmlns:adec="http://schemas.microsoft.com/office/drawing/2017/decorative" val="1"/>
              </a:ext>
            </a:extLst>
          </p:cNvPr>
          <p:cNvGrpSpPr/>
          <p:nvPr userDrawn="1"/>
        </p:nvGrpSpPr>
        <p:grpSpPr>
          <a:xfrm rot="10800000">
            <a:off x="741680" y="0"/>
            <a:ext cx="2133966" cy="2133966"/>
            <a:chOff x="9654699" y="2229295"/>
            <a:chExt cx="2133966" cy="2133966"/>
          </a:xfrm>
        </p:grpSpPr>
        <p:sp>
          <p:nvSpPr>
            <p:cNvPr id="5" name="Freeform 4">
              <a:extLst>
                <a:ext uri="{FF2B5EF4-FFF2-40B4-BE49-F238E27FC236}">
                  <a16:creationId xmlns:a16="http://schemas.microsoft.com/office/drawing/2014/main" id="{C2A74540-7988-B712-8AB1-9EE03FE1EC8A}"/>
                </a:ext>
              </a:extLst>
            </p:cNvPr>
            <p:cNvSpPr/>
            <p:nvPr/>
          </p:nvSpPr>
          <p:spPr>
            <a:xfrm>
              <a:off x="9655348" y="3309113"/>
              <a:ext cx="2132669" cy="1054148"/>
            </a:xfrm>
            <a:custGeom>
              <a:avLst/>
              <a:gdLst>
                <a:gd name="connsiteX0" fmla="*/ 1345382 w 2690764"/>
                <a:gd name="connsiteY0" fmla="*/ 0 h 1330006"/>
                <a:gd name="connsiteX1" fmla="*/ 2684632 w 2690764"/>
                <a:gd name="connsiteY1" fmla="*/ 1208559 h 1330006"/>
                <a:gd name="connsiteX2" fmla="*/ 2690764 w 2690764"/>
                <a:gd name="connsiteY2" fmla="*/ 1330006 h 1330006"/>
                <a:gd name="connsiteX3" fmla="*/ 0 w 2690764"/>
                <a:gd name="connsiteY3" fmla="*/ 1330006 h 1330006"/>
                <a:gd name="connsiteX4" fmla="*/ 6132 w 2690764"/>
                <a:gd name="connsiteY4" fmla="*/ 1208559 h 1330006"/>
                <a:gd name="connsiteX5" fmla="*/ 1345382 w 2690764"/>
                <a:gd name="connsiteY5" fmla="*/ 0 h 133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0764" h="1330006">
                  <a:moveTo>
                    <a:pt x="1345382" y="0"/>
                  </a:moveTo>
                  <a:cubicBezTo>
                    <a:pt x="2042400" y="0"/>
                    <a:pt x="2615693" y="529729"/>
                    <a:pt x="2684632" y="1208559"/>
                  </a:cubicBezTo>
                  <a:lnTo>
                    <a:pt x="2690764" y="1330006"/>
                  </a:lnTo>
                  <a:lnTo>
                    <a:pt x="0" y="1330006"/>
                  </a:lnTo>
                  <a:lnTo>
                    <a:pt x="6132" y="1208559"/>
                  </a:lnTo>
                  <a:cubicBezTo>
                    <a:pt x="75071" y="529729"/>
                    <a:pt x="648364" y="0"/>
                    <a:pt x="134538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736CF9A1-91DA-6419-08F2-4CC262EA4D1E}"/>
                </a:ext>
              </a:extLst>
            </p:cNvPr>
            <p:cNvSpPr/>
            <p:nvPr/>
          </p:nvSpPr>
          <p:spPr>
            <a:xfrm>
              <a:off x="9654699" y="2229295"/>
              <a:ext cx="2133966" cy="1079818"/>
            </a:xfrm>
            <a:custGeom>
              <a:avLst/>
              <a:gdLst>
                <a:gd name="connsiteX0" fmla="*/ 818 w 2692400"/>
                <a:gd name="connsiteY0" fmla="*/ 0 h 1362394"/>
                <a:gd name="connsiteX1" fmla="*/ 2691582 w 2692400"/>
                <a:gd name="connsiteY1" fmla="*/ 0 h 1362394"/>
                <a:gd name="connsiteX2" fmla="*/ 2692400 w 2692400"/>
                <a:gd name="connsiteY2" fmla="*/ 16194 h 1362394"/>
                <a:gd name="connsiteX3" fmla="*/ 1346200 w 2692400"/>
                <a:gd name="connsiteY3" fmla="*/ 1362394 h 1362394"/>
                <a:gd name="connsiteX4" fmla="*/ 0 w 2692400"/>
                <a:gd name="connsiteY4" fmla="*/ 16194 h 1362394"/>
                <a:gd name="connsiteX5" fmla="*/ 818 w 2692400"/>
                <a:gd name="connsiteY5" fmla="*/ 0 h 1362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2400" h="1362394">
                  <a:moveTo>
                    <a:pt x="818" y="0"/>
                  </a:moveTo>
                  <a:lnTo>
                    <a:pt x="2691582" y="0"/>
                  </a:lnTo>
                  <a:lnTo>
                    <a:pt x="2692400" y="16194"/>
                  </a:lnTo>
                  <a:cubicBezTo>
                    <a:pt x="2692400" y="759680"/>
                    <a:pt x="2089686" y="1362394"/>
                    <a:pt x="1346200" y="1362394"/>
                  </a:cubicBezTo>
                  <a:cubicBezTo>
                    <a:pt x="602714" y="1362394"/>
                    <a:pt x="0" y="759680"/>
                    <a:pt x="0" y="16194"/>
                  </a:cubicBezTo>
                  <a:lnTo>
                    <a:pt x="81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pic>
        <p:nvPicPr>
          <p:cNvPr id="9" name="Graphic 8">
            <a:extLst>
              <a:ext uri="{FF2B5EF4-FFF2-40B4-BE49-F238E27FC236}">
                <a16:creationId xmlns:a16="http://schemas.microsoft.com/office/drawing/2014/main" id="{AAAE3BC0-55AE-B520-F2B8-50BF886EF7E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52884" r="34757"/>
          <a:stretch>
            <a:fillRect/>
          </a:stretch>
        </p:blipFill>
        <p:spPr>
          <a:xfrm flipH="1" flipV="1">
            <a:off x="0" y="3626779"/>
            <a:ext cx="4474331" cy="3231221"/>
          </a:xfrm>
          <a:custGeom>
            <a:avLst/>
            <a:gdLst>
              <a:gd name="connsiteX0" fmla="*/ 0 w 4474331"/>
              <a:gd name="connsiteY0" fmla="*/ 0 h 3231221"/>
              <a:gd name="connsiteX1" fmla="*/ 4474331 w 4474331"/>
              <a:gd name="connsiteY1" fmla="*/ 0 h 3231221"/>
              <a:gd name="connsiteX2" fmla="*/ 4474331 w 4474331"/>
              <a:gd name="connsiteY2" fmla="*/ 3231221 h 3231221"/>
              <a:gd name="connsiteX3" fmla="*/ 0 w 4474331"/>
              <a:gd name="connsiteY3" fmla="*/ 3231221 h 3231221"/>
            </a:gdLst>
            <a:ahLst/>
            <a:cxnLst>
              <a:cxn ang="0">
                <a:pos x="connsiteX0" y="connsiteY0"/>
              </a:cxn>
              <a:cxn ang="0">
                <a:pos x="connsiteX1" y="connsiteY1"/>
              </a:cxn>
              <a:cxn ang="0">
                <a:pos x="connsiteX2" y="connsiteY2"/>
              </a:cxn>
              <a:cxn ang="0">
                <a:pos x="connsiteX3" y="connsiteY3"/>
              </a:cxn>
            </a:cxnLst>
            <a:rect l="l" t="t" r="r" b="b"/>
            <a:pathLst>
              <a:path w="4474331" h="3231221">
                <a:moveTo>
                  <a:pt x="0" y="0"/>
                </a:moveTo>
                <a:lnTo>
                  <a:pt x="4474331" y="0"/>
                </a:lnTo>
                <a:lnTo>
                  <a:pt x="4474331" y="3231221"/>
                </a:lnTo>
                <a:lnTo>
                  <a:pt x="0" y="3231221"/>
                </a:lnTo>
                <a:close/>
              </a:path>
            </a:pathLst>
          </a:custGeom>
        </p:spPr>
      </p:pic>
      <p:sp>
        <p:nvSpPr>
          <p:cNvPr id="14" name="Title 1">
            <a:extLst>
              <a:ext uri="{FF2B5EF4-FFF2-40B4-BE49-F238E27FC236}">
                <a16:creationId xmlns:a16="http://schemas.microsoft.com/office/drawing/2014/main" id="{7B29A2F3-C289-9762-6F9F-DA18D322DF07}"/>
              </a:ext>
            </a:extLst>
          </p:cNvPr>
          <p:cNvSpPr>
            <a:spLocks noGrp="1"/>
          </p:cNvSpPr>
          <p:nvPr>
            <p:ph type="title" hasCustomPrompt="1"/>
          </p:nvPr>
        </p:nvSpPr>
        <p:spPr>
          <a:xfrm>
            <a:off x="4953000" y="621972"/>
            <a:ext cx="6400800" cy="1828800"/>
          </a:xfrm>
        </p:spPr>
        <p:txBody>
          <a:bodyPr lIns="0" tIns="0" rIns="0" bIns="0">
            <a:noAutofit/>
          </a:bodyPr>
          <a:lstStyle/>
          <a:p>
            <a:r>
              <a:rPr lang="en-US" dirty="0"/>
              <a:t>Click to add title</a:t>
            </a:r>
          </a:p>
        </p:txBody>
      </p:sp>
      <p:sp>
        <p:nvSpPr>
          <p:cNvPr id="2" name="Content Placeholder 2">
            <a:extLst>
              <a:ext uri="{FF2B5EF4-FFF2-40B4-BE49-F238E27FC236}">
                <a16:creationId xmlns:a16="http://schemas.microsoft.com/office/drawing/2014/main" id="{8F2A1870-E86B-5125-7AB3-A1F5DF7E7528}"/>
              </a:ext>
            </a:extLst>
          </p:cNvPr>
          <p:cNvSpPr>
            <a:spLocks noGrp="1"/>
          </p:cNvSpPr>
          <p:nvPr>
            <p:ph sz="quarter" idx="26" hasCustomPrompt="1"/>
          </p:nvPr>
        </p:nvSpPr>
        <p:spPr>
          <a:xfrm>
            <a:off x="4953000" y="2768043"/>
            <a:ext cx="6400799" cy="3231221"/>
          </a:xfrm>
        </p:spPr>
        <p:txBody>
          <a:bodyPr lIns="0" tIns="0" rIns="0" bIns="0"/>
          <a:lstStyle>
            <a:lvl1pPr marL="0" indent="0">
              <a:buNone/>
              <a:defRPr sz="1800"/>
            </a:lvl1pPr>
            <a:lvl2pPr marL="411480">
              <a:defRPr sz="1600"/>
            </a:lvl2pPr>
            <a:lvl3pPr marL="685800">
              <a:defRPr sz="1400"/>
            </a:lvl3pPr>
            <a:lvl4pPr marL="1051560">
              <a:defRPr sz="1200"/>
            </a:lvl4pPr>
            <a:lvl5pPr marL="1417320">
              <a:defRPr sz="10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a:extLst>
              <a:ext uri="{FF2B5EF4-FFF2-40B4-BE49-F238E27FC236}">
                <a16:creationId xmlns:a16="http://schemas.microsoft.com/office/drawing/2014/main" id="{F1FE2A1C-A3CC-9D8B-DE44-FDE1132F7FC5}"/>
              </a:ext>
            </a:extLst>
          </p:cNvPr>
          <p:cNvSpPr>
            <a:spLocks noGrp="1"/>
          </p:cNvSpPr>
          <p:nvPr>
            <p:ph type="ftr" sz="quarter" idx="3"/>
          </p:nvPr>
        </p:nvSpPr>
        <p:spPr>
          <a:xfrm>
            <a:off x="811185" y="6356350"/>
            <a:ext cx="4411509" cy="365125"/>
          </a:xfrm>
          <a:prstGeom prst="rect">
            <a:avLst/>
          </a:prstGeom>
        </p:spPr>
        <p:txBody>
          <a:bodyPr vert="horz" lIns="0" tIns="0" rIns="0" bIns="0" rtlCol="0" anchor="ctr">
            <a:noAutofit/>
          </a:bodyPr>
          <a:lstStyle>
            <a:lvl1pPr algn="l">
              <a:defRPr sz="1200" b="0" i="0" spc="50" baseline="0">
                <a:solidFill>
                  <a:schemeClr val="bg1"/>
                </a:solidFill>
                <a:latin typeface="+mn-lt"/>
                <a:cs typeface="Arial" panose="020B0604020202020204" pitchFamily="34" charset="0"/>
              </a:defRPr>
            </a:lvl1pPr>
          </a:lstStyle>
          <a:p>
            <a:r>
              <a:rPr lang="en-US" dirty="0"/>
              <a:t>PRESENTATION TITLE</a:t>
            </a:r>
          </a:p>
        </p:txBody>
      </p:sp>
      <p:sp>
        <p:nvSpPr>
          <p:cNvPr id="11" name="Slide Number Placeholder 5">
            <a:extLst>
              <a:ext uri="{FF2B5EF4-FFF2-40B4-BE49-F238E27FC236}">
                <a16:creationId xmlns:a16="http://schemas.microsoft.com/office/drawing/2014/main" id="{23C454DD-C924-8468-6944-AF53508CD86B}"/>
              </a:ext>
            </a:extLst>
          </p:cNvPr>
          <p:cNvSpPr>
            <a:spLocks noGrp="1"/>
          </p:cNvSpPr>
          <p:nvPr>
            <p:ph type="sldNum" sz="quarter" idx="4"/>
          </p:nvPr>
        </p:nvSpPr>
        <p:spPr>
          <a:xfrm>
            <a:off x="8637615" y="6356350"/>
            <a:ext cx="2743200" cy="365125"/>
          </a:xfrm>
          <a:prstGeom prst="rect">
            <a:avLst/>
          </a:prstGeom>
        </p:spPr>
        <p:txBody>
          <a:bodyPr vert="horz" lIns="0" tIns="0" rIns="0" bIns="0" rtlCol="0" anchor="ctr">
            <a:noAutofit/>
          </a:bodyPr>
          <a:lstStyle>
            <a:lvl1pPr algn="r">
              <a:defRPr sz="1200" b="1" i="0" spc="50" baseline="0">
                <a:solidFill>
                  <a:schemeClr val="bg1"/>
                </a:solidFill>
                <a:latin typeface="+mn-lt"/>
                <a:cs typeface="Arial Black" panose="020B0604020202020204" pitchFamily="34" charset="0"/>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68825615"/>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guide id="6" pos="7344" userDrawn="1">
          <p15:clr>
            <a:srgbClr val="FBAE40"/>
          </p15:clr>
        </p15:guide>
        <p15:guide id="7" orient="horz" pos="1416" userDrawn="1">
          <p15:clr>
            <a:srgbClr val="FBAE40"/>
          </p15:clr>
        </p15:guide>
        <p15:guide id="9" orient="horz" pos="384" userDrawn="1">
          <p15:clr>
            <a:srgbClr val="FBAE40"/>
          </p15:clr>
        </p15:guide>
        <p15:guide id="10" orient="horz" pos="374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 Pictur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11185" y="621972"/>
            <a:ext cx="6400800" cy="3051393"/>
          </a:xfrm>
        </p:spPr>
        <p:txBody>
          <a:bodyPr lIns="0" tIns="0" rIns="0" bIns="0" anchor="b">
            <a:noAutofit/>
          </a:bodyPr>
          <a:lstStyle>
            <a:lvl1pPr>
              <a:defRPr sz="5400" baseline="0"/>
            </a:lvl1pPr>
          </a:lstStyle>
          <a:p>
            <a:r>
              <a:rPr lang="en-US" dirty="0"/>
              <a:t>Click to add title</a:t>
            </a:r>
          </a:p>
        </p:txBody>
      </p:sp>
      <p:sp>
        <p:nvSpPr>
          <p:cNvPr id="14" name="Text Placeholder 15">
            <a:extLst>
              <a:ext uri="{FF2B5EF4-FFF2-40B4-BE49-F238E27FC236}">
                <a16:creationId xmlns:a16="http://schemas.microsoft.com/office/drawing/2014/main" id="{E0CDAE70-42DC-AB0D-6734-B9944B7993D9}"/>
              </a:ext>
            </a:extLst>
          </p:cNvPr>
          <p:cNvSpPr>
            <a:spLocks noGrp="1"/>
          </p:cNvSpPr>
          <p:nvPr>
            <p:ph type="body" sz="quarter" idx="13" hasCustomPrompt="1"/>
          </p:nvPr>
        </p:nvSpPr>
        <p:spPr>
          <a:xfrm>
            <a:off x="811185" y="3965028"/>
            <a:ext cx="6400799" cy="1966747"/>
          </a:xfrm>
        </p:spPr>
        <p:txBody>
          <a:bodyPr vert="horz" lIns="0" tIns="0" rIns="0" bIns="0" rtlCol="0">
            <a:noAutofit/>
          </a:bodyPr>
          <a:lstStyle>
            <a:lvl1pPr marL="0" indent="0">
              <a:buNone/>
              <a:defRPr lang="en-US" sz="2400" b="1" i="0" dirty="0">
                <a:solidFill>
                  <a:schemeClr val="accent4"/>
                </a:solidFill>
                <a:latin typeface="+mj-lt"/>
                <a:cs typeface="Arial Black" panose="020B0604020202020204" pitchFamily="34" charset="0"/>
              </a:defRPr>
            </a:lvl1pPr>
          </a:lstStyle>
          <a:p>
            <a:pPr marL="228600" lvl="0" indent="-228600"/>
            <a:r>
              <a:rPr lang="en-US" dirty="0"/>
              <a:t>Click to add subtitle</a:t>
            </a:r>
          </a:p>
        </p:txBody>
      </p:sp>
      <p:pic>
        <p:nvPicPr>
          <p:cNvPr id="10" name="Graphic 9">
            <a:extLst>
              <a:ext uri="{FF2B5EF4-FFF2-40B4-BE49-F238E27FC236}">
                <a16:creationId xmlns:a16="http://schemas.microsoft.com/office/drawing/2014/main" id="{B3606A3B-5B75-C830-0580-02B3AF648B3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6698" r="40000"/>
          <a:stretch>
            <a:fillRect/>
          </a:stretch>
        </p:blipFill>
        <p:spPr>
          <a:xfrm>
            <a:off x="8077200" y="0"/>
            <a:ext cx="4114800" cy="5712824"/>
          </a:xfrm>
          <a:custGeom>
            <a:avLst/>
            <a:gdLst>
              <a:gd name="connsiteX0" fmla="*/ 0 w 4114800"/>
              <a:gd name="connsiteY0" fmla="*/ 0 h 5712824"/>
              <a:gd name="connsiteX1" fmla="*/ 4114800 w 4114800"/>
              <a:gd name="connsiteY1" fmla="*/ 0 h 5712824"/>
              <a:gd name="connsiteX2" fmla="*/ 4114800 w 4114800"/>
              <a:gd name="connsiteY2" fmla="*/ 5712824 h 5712824"/>
              <a:gd name="connsiteX3" fmla="*/ 0 w 4114800"/>
              <a:gd name="connsiteY3" fmla="*/ 5712824 h 5712824"/>
            </a:gdLst>
            <a:ahLst/>
            <a:cxnLst>
              <a:cxn ang="0">
                <a:pos x="connsiteX0" y="connsiteY0"/>
              </a:cxn>
              <a:cxn ang="0">
                <a:pos x="connsiteX1" y="connsiteY1"/>
              </a:cxn>
              <a:cxn ang="0">
                <a:pos x="connsiteX2" y="connsiteY2"/>
              </a:cxn>
              <a:cxn ang="0">
                <a:pos x="connsiteX3" y="connsiteY3"/>
              </a:cxn>
            </a:cxnLst>
            <a:rect l="l" t="t" r="r" b="b"/>
            <a:pathLst>
              <a:path w="4114800" h="5712824">
                <a:moveTo>
                  <a:pt x="0" y="0"/>
                </a:moveTo>
                <a:lnTo>
                  <a:pt x="4114800" y="0"/>
                </a:lnTo>
                <a:lnTo>
                  <a:pt x="4114800" y="5712824"/>
                </a:lnTo>
                <a:lnTo>
                  <a:pt x="0" y="5712824"/>
                </a:lnTo>
                <a:close/>
              </a:path>
            </a:pathLst>
          </a:custGeom>
        </p:spPr>
      </p:pic>
      <p:sp>
        <p:nvSpPr>
          <p:cNvPr id="12" name="Oval 11">
            <a:extLst>
              <a:ext uri="{FF2B5EF4-FFF2-40B4-BE49-F238E27FC236}">
                <a16:creationId xmlns:a16="http://schemas.microsoft.com/office/drawing/2014/main" id="{45B92DB2-64DD-608F-360F-52958A93EB5B}"/>
              </a:ext>
              <a:ext uri="{C183D7F6-B498-43B3-948B-1728B52AA6E4}">
                <adec:decorative xmlns:adec="http://schemas.microsoft.com/office/drawing/2017/decorative" val="1"/>
              </a:ext>
            </a:extLst>
          </p:cNvPr>
          <p:cNvSpPr/>
          <p:nvPr userDrawn="1"/>
        </p:nvSpPr>
        <p:spPr>
          <a:xfrm>
            <a:off x="7445683" y="944192"/>
            <a:ext cx="1291008" cy="1291008"/>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 name="Picture Placeholder 2">
            <a:extLst>
              <a:ext uri="{FF2B5EF4-FFF2-40B4-BE49-F238E27FC236}">
                <a16:creationId xmlns:a16="http://schemas.microsoft.com/office/drawing/2014/main" id="{6038EDAF-6CF8-D96E-EB91-CAFEBE0CA195}"/>
              </a:ext>
            </a:extLst>
          </p:cNvPr>
          <p:cNvSpPr>
            <a:spLocks noGrp="1"/>
          </p:cNvSpPr>
          <p:nvPr>
            <p:ph type="pic" sz="quarter" idx="15"/>
          </p:nvPr>
        </p:nvSpPr>
        <p:spPr>
          <a:xfrm>
            <a:off x="8091187" y="2475185"/>
            <a:ext cx="3456590" cy="3456590"/>
          </a:xfrm>
          <a:custGeom>
            <a:avLst/>
            <a:gdLst>
              <a:gd name="connsiteX0" fmla="*/ 1728295 w 3456590"/>
              <a:gd name="connsiteY0" fmla="*/ 0 h 3456590"/>
              <a:gd name="connsiteX1" fmla="*/ 3456590 w 3456590"/>
              <a:gd name="connsiteY1" fmla="*/ 1728295 h 3456590"/>
              <a:gd name="connsiteX2" fmla="*/ 1728295 w 3456590"/>
              <a:gd name="connsiteY2" fmla="*/ 3456590 h 3456590"/>
              <a:gd name="connsiteX3" fmla="*/ 0 w 3456590"/>
              <a:gd name="connsiteY3" fmla="*/ 1728295 h 3456590"/>
              <a:gd name="connsiteX4" fmla="*/ 1728295 w 3456590"/>
              <a:gd name="connsiteY4" fmla="*/ 0 h 3456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6590" h="3456590">
                <a:moveTo>
                  <a:pt x="1728295" y="0"/>
                </a:moveTo>
                <a:cubicBezTo>
                  <a:pt x="2682806" y="0"/>
                  <a:pt x="3456590" y="773784"/>
                  <a:pt x="3456590" y="1728295"/>
                </a:cubicBezTo>
                <a:cubicBezTo>
                  <a:pt x="3456590" y="2682806"/>
                  <a:pt x="2682806" y="3456590"/>
                  <a:pt x="1728295" y="3456590"/>
                </a:cubicBezTo>
                <a:cubicBezTo>
                  <a:pt x="773784" y="3456590"/>
                  <a:pt x="0" y="2682806"/>
                  <a:pt x="0" y="1728295"/>
                </a:cubicBezTo>
                <a:cubicBezTo>
                  <a:pt x="0" y="773784"/>
                  <a:pt x="773784" y="0"/>
                  <a:pt x="1728295" y="0"/>
                </a:cubicBezTo>
                <a:close/>
              </a:path>
            </a:pathLst>
          </a:custGeom>
          <a:solidFill>
            <a:schemeClr val="accent3"/>
          </a:solidFill>
          <a:ln w="57150">
            <a:noFill/>
          </a:ln>
        </p:spPr>
        <p:txBody>
          <a:bodyPr wrap="square" tIns="1188720">
            <a:noAutofit/>
          </a:bodyPr>
          <a:lstStyle>
            <a:lvl1pPr marL="0" indent="0" algn="ctr">
              <a:buNone/>
              <a:defRPr sz="1600"/>
            </a:lvl1pPr>
          </a:lstStyle>
          <a:p>
            <a:r>
              <a:rPr lang="en-US"/>
              <a:t>Click icon to add picture</a:t>
            </a:r>
            <a:endParaRPr lang="en-US" dirty="0"/>
          </a:p>
        </p:txBody>
      </p:sp>
      <p:sp>
        <p:nvSpPr>
          <p:cNvPr id="6" name="Footer Placeholder 4">
            <a:extLst>
              <a:ext uri="{FF2B5EF4-FFF2-40B4-BE49-F238E27FC236}">
                <a16:creationId xmlns:a16="http://schemas.microsoft.com/office/drawing/2014/main" id="{BE148B4D-CB0B-8B95-BA58-B33DE05305B9}"/>
              </a:ext>
            </a:extLst>
          </p:cNvPr>
          <p:cNvSpPr>
            <a:spLocks noGrp="1"/>
          </p:cNvSpPr>
          <p:nvPr>
            <p:ph type="ftr" sz="quarter" idx="3"/>
          </p:nvPr>
        </p:nvSpPr>
        <p:spPr>
          <a:xfrm>
            <a:off x="811185" y="6356350"/>
            <a:ext cx="4411509" cy="365125"/>
          </a:xfrm>
          <a:prstGeom prst="rect">
            <a:avLst/>
          </a:prstGeom>
        </p:spPr>
        <p:txBody>
          <a:bodyPr vert="horz" lIns="0" tIns="0" rIns="0" bIns="0" rtlCol="0" anchor="ctr">
            <a:noAutofit/>
          </a:bodyPr>
          <a:lstStyle>
            <a:lvl1pPr algn="l">
              <a:defRPr sz="1200" b="0" i="0" spc="50" baseline="0">
                <a:solidFill>
                  <a:schemeClr val="bg1"/>
                </a:solidFill>
                <a:latin typeface="+mn-lt"/>
                <a:cs typeface="Arial" panose="020B0604020202020204" pitchFamily="34" charset="0"/>
              </a:defRPr>
            </a:lvl1pPr>
          </a:lstStyle>
          <a:p>
            <a:r>
              <a:rPr lang="en-US" dirty="0"/>
              <a:t>PRESENTATION TITLE</a:t>
            </a:r>
          </a:p>
        </p:txBody>
      </p:sp>
      <p:sp>
        <p:nvSpPr>
          <p:cNvPr id="9" name="Slide Number Placeholder 5">
            <a:extLst>
              <a:ext uri="{FF2B5EF4-FFF2-40B4-BE49-F238E27FC236}">
                <a16:creationId xmlns:a16="http://schemas.microsoft.com/office/drawing/2014/main" id="{9B895145-43B3-C337-08C1-C009F83D87F4}"/>
              </a:ext>
            </a:extLst>
          </p:cNvPr>
          <p:cNvSpPr>
            <a:spLocks noGrp="1"/>
          </p:cNvSpPr>
          <p:nvPr>
            <p:ph type="sldNum" sz="quarter" idx="4"/>
          </p:nvPr>
        </p:nvSpPr>
        <p:spPr>
          <a:xfrm>
            <a:off x="8637615" y="6356350"/>
            <a:ext cx="2743200" cy="365125"/>
          </a:xfrm>
          <a:prstGeom prst="rect">
            <a:avLst/>
          </a:prstGeom>
        </p:spPr>
        <p:txBody>
          <a:bodyPr vert="horz" lIns="0" tIns="0" rIns="0" bIns="0" rtlCol="0" anchor="ctr">
            <a:noAutofit/>
          </a:bodyPr>
          <a:lstStyle>
            <a:lvl1pPr algn="r">
              <a:defRPr sz="1200" b="1" i="0" spc="50" baseline="0">
                <a:solidFill>
                  <a:schemeClr val="bg1"/>
                </a:solidFill>
                <a:latin typeface="+mn-lt"/>
                <a:cs typeface="Arial Black" panose="020B0604020202020204" pitchFamily="34" charset="0"/>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523883795"/>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3">
    <p:bg>
      <p:bgPr>
        <a:solidFill>
          <a:schemeClr val="accent3"/>
        </a:solidFill>
        <a:effectLst/>
      </p:bgPr>
    </p:bg>
    <p:spTree>
      <p:nvGrpSpPr>
        <p:cNvPr id="1" name=""/>
        <p:cNvGrpSpPr/>
        <p:nvPr/>
      </p:nvGrpSpPr>
      <p:grpSpPr>
        <a:xfrm>
          <a:off x="0" y="0"/>
          <a:ext cx="0" cy="0"/>
          <a:chOff x="0" y="0"/>
          <a:chExt cx="0" cy="0"/>
        </a:xfrm>
      </p:grpSpPr>
      <p:pic>
        <p:nvPicPr>
          <p:cNvPr id="9" name="Graphic 8">
            <a:extLst>
              <a:ext uri="{FF2B5EF4-FFF2-40B4-BE49-F238E27FC236}">
                <a16:creationId xmlns:a16="http://schemas.microsoft.com/office/drawing/2014/main" id="{A22F8239-92F5-595B-5DD3-ACBA1C19E6A1}"/>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b="82969"/>
          <a:stretch/>
        </p:blipFill>
        <p:spPr>
          <a:xfrm>
            <a:off x="3459002" y="5609995"/>
            <a:ext cx="7328137" cy="1248005"/>
          </a:xfrm>
          <a:custGeom>
            <a:avLst/>
            <a:gdLst>
              <a:gd name="connsiteX0" fmla="*/ 0 w 7328137"/>
              <a:gd name="connsiteY0" fmla="*/ 0 h 1912980"/>
              <a:gd name="connsiteX1" fmla="*/ 7328137 w 7328137"/>
              <a:gd name="connsiteY1" fmla="*/ 0 h 1912980"/>
              <a:gd name="connsiteX2" fmla="*/ 7328137 w 7328137"/>
              <a:gd name="connsiteY2" fmla="*/ 1912980 h 1912980"/>
              <a:gd name="connsiteX3" fmla="*/ 0 w 7328137"/>
              <a:gd name="connsiteY3" fmla="*/ 1912980 h 1912980"/>
            </a:gdLst>
            <a:ahLst/>
            <a:cxnLst>
              <a:cxn ang="0">
                <a:pos x="connsiteX0" y="connsiteY0"/>
              </a:cxn>
              <a:cxn ang="0">
                <a:pos x="connsiteX1" y="connsiteY1"/>
              </a:cxn>
              <a:cxn ang="0">
                <a:pos x="connsiteX2" y="connsiteY2"/>
              </a:cxn>
              <a:cxn ang="0">
                <a:pos x="connsiteX3" y="connsiteY3"/>
              </a:cxn>
            </a:cxnLst>
            <a:rect l="l" t="t" r="r" b="b"/>
            <a:pathLst>
              <a:path w="7328137" h="1912980">
                <a:moveTo>
                  <a:pt x="0" y="0"/>
                </a:moveTo>
                <a:lnTo>
                  <a:pt x="7328137" y="0"/>
                </a:lnTo>
                <a:lnTo>
                  <a:pt x="7328137" y="1912980"/>
                </a:lnTo>
                <a:lnTo>
                  <a:pt x="0" y="1912980"/>
                </a:lnTo>
                <a:close/>
              </a:path>
            </a:pathLst>
          </a:custGeom>
        </p:spPr>
      </p:pic>
      <p:grpSp>
        <p:nvGrpSpPr>
          <p:cNvPr id="10" name="Group 9">
            <a:extLst>
              <a:ext uri="{FF2B5EF4-FFF2-40B4-BE49-F238E27FC236}">
                <a16:creationId xmlns:a16="http://schemas.microsoft.com/office/drawing/2014/main" id="{DF9E987C-6F3E-FB11-D796-2D5F9075A7FF}"/>
              </a:ext>
              <a:ext uri="{C183D7F6-B498-43B3-948B-1728B52AA6E4}">
                <adec:decorative xmlns:adec="http://schemas.microsoft.com/office/drawing/2017/decorative" val="1"/>
              </a:ext>
            </a:extLst>
          </p:cNvPr>
          <p:cNvGrpSpPr/>
          <p:nvPr userDrawn="1"/>
        </p:nvGrpSpPr>
        <p:grpSpPr>
          <a:xfrm rot="10800000">
            <a:off x="9829617" y="0"/>
            <a:ext cx="2133966" cy="2133966"/>
            <a:chOff x="9654699" y="2229295"/>
            <a:chExt cx="2133966" cy="2133966"/>
          </a:xfrm>
        </p:grpSpPr>
        <p:sp>
          <p:nvSpPr>
            <p:cNvPr id="11" name="Freeform 10">
              <a:extLst>
                <a:ext uri="{FF2B5EF4-FFF2-40B4-BE49-F238E27FC236}">
                  <a16:creationId xmlns:a16="http://schemas.microsoft.com/office/drawing/2014/main" id="{53342B09-3192-492F-3F5F-19163C83F9EE}"/>
                </a:ext>
              </a:extLst>
            </p:cNvPr>
            <p:cNvSpPr/>
            <p:nvPr/>
          </p:nvSpPr>
          <p:spPr>
            <a:xfrm>
              <a:off x="9655348" y="3309113"/>
              <a:ext cx="2132669" cy="1054148"/>
            </a:xfrm>
            <a:custGeom>
              <a:avLst/>
              <a:gdLst>
                <a:gd name="connsiteX0" fmla="*/ 1345382 w 2690764"/>
                <a:gd name="connsiteY0" fmla="*/ 0 h 1330006"/>
                <a:gd name="connsiteX1" fmla="*/ 2684632 w 2690764"/>
                <a:gd name="connsiteY1" fmla="*/ 1208559 h 1330006"/>
                <a:gd name="connsiteX2" fmla="*/ 2690764 w 2690764"/>
                <a:gd name="connsiteY2" fmla="*/ 1330006 h 1330006"/>
                <a:gd name="connsiteX3" fmla="*/ 0 w 2690764"/>
                <a:gd name="connsiteY3" fmla="*/ 1330006 h 1330006"/>
                <a:gd name="connsiteX4" fmla="*/ 6132 w 2690764"/>
                <a:gd name="connsiteY4" fmla="*/ 1208559 h 1330006"/>
                <a:gd name="connsiteX5" fmla="*/ 1345382 w 2690764"/>
                <a:gd name="connsiteY5" fmla="*/ 0 h 133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0764" h="1330006">
                  <a:moveTo>
                    <a:pt x="1345382" y="0"/>
                  </a:moveTo>
                  <a:cubicBezTo>
                    <a:pt x="2042400" y="0"/>
                    <a:pt x="2615693" y="529729"/>
                    <a:pt x="2684632" y="1208559"/>
                  </a:cubicBezTo>
                  <a:lnTo>
                    <a:pt x="2690764" y="1330006"/>
                  </a:lnTo>
                  <a:lnTo>
                    <a:pt x="0" y="1330006"/>
                  </a:lnTo>
                  <a:lnTo>
                    <a:pt x="6132" y="1208559"/>
                  </a:lnTo>
                  <a:cubicBezTo>
                    <a:pt x="75071" y="529729"/>
                    <a:pt x="648364" y="0"/>
                    <a:pt x="134538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11">
              <a:extLst>
                <a:ext uri="{FF2B5EF4-FFF2-40B4-BE49-F238E27FC236}">
                  <a16:creationId xmlns:a16="http://schemas.microsoft.com/office/drawing/2014/main" id="{062E2B15-36A9-C2C7-6306-EEA512B646D0}"/>
                </a:ext>
              </a:extLst>
            </p:cNvPr>
            <p:cNvSpPr/>
            <p:nvPr/>
          </p:nvSpPr>
          <p:spPr>
            <a:xfrm>
              <a:off x="9654699" y="2229295"/>
              <a:ext cx="2133966" cy="1079818"/>
            </a:xfrm>
            <a:custGeom>
              <a:avLst/>
              <a:gdLst>
                <a:gd name="connsiteX0" fmla="*/ 818 w 2692400"/>
                <a:gd name="connsiteY0" fmla="*/ 0 h 1362394"/>
                <a:gd name="connsiteX1" fmla="*/ 2691582 w 2692400"/>
                <a:gd name="connsiteY1" fmla="*/ 0 h 1362394"/>
                <a:gd name="connsiteX2" fmla="*/ 2692400 w 2692400"/>
                <a:gd name="connsiteY2" fmla="*/ 16194 h 1362394"/>
                <a:gd name="connsiteX3" fmla="*/ 1346200 w 2692400"/>
                <a:gd name="connsiteY3" fmla="*/ 1362394 h 1362394"/>
                <a:gd name="connsiteX4" fmla="*/ 0 w 2692400"/>
                <a:gd name="connsiteY4" fmla="*/ 16194 h 1362394"/>
                <a:gd name="connsiteX5" fmla="*/ 818 w 2692400"/>
                <a:gd name="connsiteY5" fmla="*/ 0 h 1362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2400" h="1362394">
                  <a:moveTo>
                    <a:pt x="818" y="0"/>
                  </a:moveTo>
                  <a:lnTo>
                    <a:pt x="2691582" y="0"/>
                  </a:lnTo>
                  <a:lnTo>
                    <a:pt x="2692400" y="16194"/>
                  </a:lnTo>
                  <a:cubicBezTo>
                    <a:pt x="2692400" y="759680"/>
                    <a:pt x="2089686" y="1362394"/>
                    <a:pt x="1346200" y="1362394"/>
                  </a:cubicBezTo>
                  <a:cubicBezTo>
                    <a:pt x="602714" y="1362394"/>
                    <a:pt x="0" y="759680"/>
                    <a:pt x="0" y="16194"/>
                  </a:cubicBezTo>
                  <a:lnTo>
                    <a:pt x="81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1" name="Title 1">
            <a:extLst>
              <a:ext uri="{FF2B5EF4-FFF2-40B4-BE49-F238E27FC236}">
                <a16:creationId xmlns:a16="http://schemas.microsoft.com/office/drawing/2014/main" id="{52DD956C-BC83-8F97-6FF5-5A11028FEFEA}"/>
              </a:ext>
            </a:extLst>
          </p:cNvPr>
          <p:cNvSpPr>
            <a:spLocks noGrp="1"/>
          </p:cNvSpPr>
          <p:nvPr>
            <p:ph type="title" hasCustomPrompt="1"/>
          </p:nvPr>
        </p:nvSpPr>
        <p:spPr>
          <a:xfrm>
            <a:off x="813816" y="621792"/>
            <a:ext cx="8180412" cy="1828800"/>
          </a:xfrm>
        </p:spPr>
        <p:txBody>
          <a:bodyPr lIns="0" tIns="0" rIns="0" bIns="0">
            <a:noAutofit/>
          </a:bodyPr>
          <a:lstStyle/>
          <a:p>
            <a:r>
              <a:rPr lang="en-US" dirty="0"/>
              <a:t>Click to add title</a:t>
            </a:r>
          </a:p>
        </p:txBody>
      </p:sp>
      <p:sp>
        <p:nvSpPr>
          <p:cNvPr id="2" name="Content Placeholder 2">
            <a:extLst>
              <a:ext uri="{FF2B5EF4-FFF2-40B4-BE49-F238E27FC236}">
                <a16:creationId xmlns:a16="http://schemas.microsoft.com/office/drawing/2014/main" id="{5A612ED1-3CD3-8532-2C92-777F6D005F10}"/>
              </a:ext>
            </a:extLst>
          </p:cNvPr>
          <p:cNvSpPr>
            <a:spLocks noGrp="1"/>
          </p:cNvSpPr>
          <p:nvPr>
            <p:ph sz="quarter" idx="26" hasCustomPrompt="1"/>
          </p:nvPr>
        </p:nvSpPr>
        <p:spPr>
          <a:xfrm>
            <a:off x="813816" y="2948152"/>
            <a:ext cx="4956470" cy="3120773"/>
          </a:xfrm>
        </p:spPr>
        <p:txBody>
          <a:bodyPr lIns="0" tIns="0" rIns="0" bIns="0"/>
          <a:lstStyle>
            <a:lvl1pPr marL="0" indent="0">
              <a:spcBef>
                <a:spcPts val="1000"/>
              </a:spcBef>
              <a:buNone/>
              <a:defRPr sz="1800"/>
            </a:lvl1pPr>
            <a:lvl2pPr marL="283464" indent="-283464">
              <a:spcBef>
                <a:spcPts val="1000"/>
              </a:spcBef>
              <a:defRPr sz="1800"/>
            </a:lvl2pPr>
            <a:lvl3pPr marL="685800">
              <a:spcBef>
                <a:spcPts val="1000"/>
              </a:spcBef>
              <a:defRPr sz="1800"/>
            </a:lvl3pPr>
            <a:lvl4pPr marL="1051560">
              <a:spcBef>
                <a:spcPts val="1000"/>
              </a:spcBef>
              <a:defRPr sz="1800"/>
            </a:lvl4pPr>
            <a:lvl5pPr marL="1417320">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2">
            <a:extLst>
              <a:ext uri="{FF2B5EF4-FFF2-40B4-BE49-F238E27FC236}">
                <a16:creationId xmlns:a16="http://schemas.microsoft.com/office/drawing/2014/main" id="{56A4BCE7-3651-7CA3-1353-9B2526D267AF}"/>
              </a:ext>
            </a:extLst>
          </p:cNvPr>
          <p:cNvSpPr>
            <a:spLocks noGrp="1"/>
          </p:cNvSpPr>
          <p:nvPr>
            <p:ph sz="quarter" idx="27" hasCustomPrompt="1"/>
          </p:nvPr>
        </p:nvSpPr>
        <p:spPr>
          <a:xfrm>
            <a:off x="6421716" y="2948152"/>
            <a:ext cx="4956470" cy="3120773"/>
          </a:xfrm>
        </p:spPr>
        <p:txBody>
          <a:bodyPr lIns="0" tIns="0" rIns="0" bIns="0"/>
          <a:lstStyle>
            <a:lvl1pPr marL="0" indent="0">
              <a:spcBef>
                <a:spcPts val="1000"/>
              </a:spcBef>
              <a:buNone/>
              <a:defRPr sz="1800"/>
            </a:lvl1pPr>
            <a:lvl2pPr marL="283464" indent="-283464">
              <a:spcBef>
                <a:spcPts val="1000"/>
              </a:spcBef>
              <a:defRPr sz="1800"/>
            </a:lvl2pPr>
            <a:lvl3pPr marL="685800">
              <a:spcBef>
                <a:spcPts val="1000"/>
              </a:spcBef>
              <a:defRPr sz="1800"/>
            </a:lvl3pPr>
            <a:lvl4pPr marL="1051560">
              <a:spcBef>
                <a:spcPts val="1000"/>
              </a:spcBef>
              <a:defRPr sz="1800"/>
            </a:lvl4pPr>
            <a:lvl5pPr marL="1417320">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noAutofit/>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noAutofit/>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776886504"/>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guide id="6" pos="7344" userDrawn="1">
          <p15:clr>
            <a:srgbClr val="FBAE40"/>
          </p15:clr>
        </p15:guide>
        <p15:guide id="7" orient="horz" pos="1416" userDrawn="1">
          <p15:clr>
            <a:srgbClr val="FBAE40"/>
          </p15:clr>
        </p15:guide>
        <p15:guide id="9" orient="horz" pos="384" userDrawn="1">
          <p15:clr>
            <a:srgbClr val="FBAE40"/>
          </p15:clr>
        </p15:guide>
        <p15:guide id="10" orient="horz" pos="3744"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accent3"/>
        </a:solidFill>
        <a:effectLst/>
      </p:bgPr>
    </p:bg>
    <p:spTree>
      <p:nvGrpSpPr>
        <p:cNvPr id="1" name=""/>
        <p:cNvGrpSpPr/>
        <p:nvPr/>
      </p:nvGrpSpPr>
      <p:grpSpPr>
        <a:xfrm>
          <a:off x="0" y="0"/>
          <a:ext cx="0" cy="0"/>
          <a:chOff x="0" y="0"/>
          <a:chExt cx="0" cy="0"/>
        </a:xfrm>
      </p:grpSpPr>
      <p:pic>
        <p:nvPicPr>
          <p:cNvPr id="4" name="Object 1">
            <a:extLst>
              <a:ext uri="{FF2B5EF4-FFF2-40B4-BE49-F238E27FC236}">
                <a16:creationId xmlns:a16="http://schemas.microsoft.com/office/drawing/2014/main" id="{83F8143D-16B1-4CE2-1910-9E5074922159}"/>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rot="10800000">
            <a:off x="1084203" y="4586286"/>
            <a:ext cx="1574573" cy="2271713"/>
          </a:xfrm>
          <a:prstGeom prst="rect">
            <a:avLst/>
          </a:prstGeom>
        </p:spPr>
      </p:pic>
      <p:sp>
        <p:nvSpPr>
          <p:cNvPr id="10" name="Oval 9">
            <a:extLst>
              <a:ext uri="{FF2B5EF4-FFF2-40B4-BE49-F238E27FC236}">
                <a16:creationId xmlns:a16="http://schemas.microsoft.com/office/drawing/2014/main" id="{F6BE63D1-6CC6-AD50-D587-0514090FB382}"/>
              </a:ext>
              <a:ext uri="{C183D7F6-B498-43B3-948B-1728B52AA6E4}">
                <adec:decorative xmlns:adec="http://schemas.microsoft.com/office/drawing/2017/decorative" val="1"/>
              </a:ext>
            </a:extLst>
          </p:cNvPr>
          <p:cNvSpPr/>
          <p:nvPr userDrawn="1"/>
        </p:nvSpPr>
        <p:spPr>
          <a:xfrm rot="10800000">
            <a:off x="813816" y="2184400"/>
            <a:ext cx="2115351" cy="21153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Title 1">
            <a:extLst>
              <a:ext uri="{FF2B5EF4-FFF2-40B4-BE49-F238E27FC236}">
                <a16:creationId xmlns:a16="http://schemas.microsoft.com/office/drawing/2014/main" id="{D1A089D1-3F91-4EA1-F598-0EDD4632E42D}"/>
              </a:ext>
            </a:extLst>
          </p:cNvPr>
          <p:cNvSpPr>
            <a:spLocks noGrp="1"/>
          </p:cNvSpPr>
          <p:nvPr>
            <p:ph type="title" hasCustomPrompt="1"/>
          </p:nvPr>
        </p:nvSpPr>
        <p:spPr>
          <a:xfrm>
            <a:off x="813816" y="605155"/>
            <a:ext cx="10571734" cy="1160145"/>
          </a:xfrm>
        </p:spPr>
        <p:txBody>
          <a:bodyPr lIns="0" tIns="0" rIns="0" bIns="0">
            <a:noAutofit/>
          </a:bodyPr>
          <a:lstStyle/>
          <a:p>
            <a:r>
              <a:rPr lang="en-US" dirty="0"/>
              <a:t>Click to add title</a:t>
            </a:r>
          </a:p>
        </p:txBody>
      </p:sp>
      <p:sp>
        <p:nvSpPr>
          <p:cNvPr id="5" name="Content Placeholder 2">
            <a:extLst>
              <a:ext uri="{FF2B5EF4-FFF2-40B4-BE49-F238E27FC236}">
                <a16:creationId xmlns:a16="http://schemas.microsoft.com/office/drawing/2014/main" id="{82DE6614-889D-2DB5-4C2F-DCBD22BA3B22}"/>
              </a:ext>
            </a:extLst>
          </p:cNvPr>
          <p:cNvSpPr>
            <a:spLocks noGrp="1"/>
          </p:cNvSpPr>
          <p:nvPr>
            <p:ph sz="quarter" idx="27" hasCustomPrompt="1"/>
          </p:nvPr>
        </p:nvSpPr>
        <p:spPr>
          <a:xfrm>
            <a:off x="3835400" y="2185127"/>
            <a:ext cx="2736849" cy="4067717"/>
          </a:xfrm>
        </p:spPr>
        <p:txBody>
          <a:bodyPr lIns="0" tIns="0" rIns="0" bIns="0"/>
          <a:lstStyle>
            <a:lvl1pPr marL="342900" indent="-342900">
              <a:buFont typeface="+mj-lt"/>
              <a:buAutoNum type="arabicPeriod"/>
              <a:defRPr sz="1800"/>
            </a:lvl1pPr>
            <a:lvl2pPr marL="525780" indent="-342900">
              <a:buFont typeface="+mj-lt"/>
              <a:buAutoNum type="alphaLcPeriod"/>
              <a:defRPr sz="1800"/>
            </a:lvl2pPr>
            <a:lvl3pPr marL="800100" indent="-342900">
              <a:buFont typeface="+mj-lt"/>
              <a:buAutoNum type="arabicParenR"/>
              <a:defRPr sz="1800"/>
            </a:lvl3pPr>
            <a:lvl4pPr marL="1051560" indent="-228600">
              <a:buFont typeface="+mj-lt"/>
              <a:buAutoNum type="alphaLcParenR"/>
              <a:defRPr sz="1800"/>
            </a:lvl4pPr>
            <a:lvl5pPr marL="1417320" indent="-228600">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2">
            <a:extLst>
              <a:ext uri="{FF2B5EF4-FFF2-40B4-BE49-F238E27FC236}">
                <a16:creationId xmlns:a16="http://schemas.microsoft.com/office/drawing/2014/main" id="{B7B2B871-B646-8E1E-CD57-2224B2D4E590}"/>
              </a:ext>
            </a:extLst>
          </p:cNvPr>
          <p:cNvSpPr>
            <a:spLocks noGrp="1"/>
          </p:cNvSpPr>
          <p:nvPr>
            <p:ph sz="quarter" idx="28" hasCustomPrompt="1"/>
          </p:nvPr>
        </p:nvSpPr>
        <p:spPr>
          <a:xfrm>
            <a:off x="7221564" y="2184400"/>
            <a:ext cx="4156619" cy="4046290"/>
          </a:xfrm>
        </p:spPr>
        <p:txBody>
          <a:bodyPr lIns="0" tIns="0" rIns="0" bIns="0"/>
          <a:lstStyle>
            <a:lvl1pPr marL="0" indent="0">
              <a:spcBef>
                <a:spcPts val="1000"/>
              </a:spcBef>
              <a:buNone/>
              <a:defRPr sz="1800"/>
            </a:lvl1pPr>
            <a:lvl2pPr marL="283464" indent="-283464">
              <a:spcBef>
                <a:spcPts val="1000"/>
              </a:spcBef>
              <a:defRPr sz="1800"/>
            </a:lvl2pPr>
            <a:lvl3pPr marL="685800">
              <a:spcBef>
                <a:spcPts val="1000"/>
              </a:spcBef>
              <a:defRPr sz="1800"/>
            </a:lvl3pPr>
            <a:lvl4pPr marL="1051560">
              <a:spcBef>
                <a:spcPts val="1000"/>
              </a:spcBef>
              <a:defRPr sz="1800"/>
            </a:lvl4pPr>
            <a:lvl5pPr marL="1417320">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noAutofit/>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noAutofit/>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627698952"/>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guide id="6" pos="6336"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
    <p:bg>
      <p:bgPr>
        <a:solidFill>
          <a:schemeClr val="accent3"/>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D8C74DBB-978B-8EA5-44E6-3AF3F58B7003}"/>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45028" b="78285"/>
          <a:stretch/>
        </p:blipFill>
        <p:spPr>
          <a:xfrm>
            <a:off x="0" y="5368807"/>
            <a:ext cx="3769950" cy="1489194"/>
          </a:xfrm>
          <a:custGeom>
            <a:avLst/>
            <a:gdLst>
              <a:gd name="connsiteX0" fmla="*/ 0 w 3769950"/>
              <a:gd name="connsiteY0" fmla="*/ 0 h 2245753"/>
              <a:gd name="connsiteX1" fmla="*/ 3769950 w 3769950"/>
              <a:gd name="connsiteY1" fmla="*/ 0 h 2245753"/>
              <a:gd name="connsiteX2" fmla="*/ 3769950 w 3769950"/>
              <a:gd name="connsiteY2" fmla="*/ 2245753 h 2245753"/>
              <a:gd name="connsiteX3" fmla="*/ 0 w 3769950"/>
              <a:gd name="connsiteY3" fmla="*/ 2245753 h 2245753"/>
            </a:gdLst>
            <a:ahLst/>
            <a:cxnLst>
              <a:cxn ang="0">
                <a:pos x="connsiteX0" y="connsiteY0"/>
              </a:cxn>
              <a:cxn ang="0">
                <a:pos x="connsiteX1" y="connsiteY1"/>
              </a:cxn>
              <a:cxn ang="0">
                <a:pos x="connsiteX2" y="connsiteY2"/>
              </a:cxn>
              <a:cxn ang="0">
                <a:pos x="connsiteX3" y="connsiteY3"/>
              </a:cxn>
            </a:cxnLst>
            <a:rect l="l" t="t" r="r" b="b"/>
            <a:pathLst>
              <a:path w="3769950" h="2245753">
                <a:moveTo>
                  <a:pt x="0" y="0"/>
                </a:moveTo>
                <a:lnTo>
                  <a:pt x="3769950" y="0"/>
                </a:lnTo>
                <a:lnTo>
                  <a:pt x="3769950" y="2245753"/>
                </a:lnTo>
                <a:lnTo>
                  <a:pt x="0" y="2245753"/>
                </a:lnTo>
                <a:close/>
              </a:path>
            </a:pathLst>
          </a:custGeom>
        </p:spPr>
      </p:pic>
      <p:pic>
        <p:nvPicPr>
          <p:cNvPr id="4" name="Graphic 3">
            <a:extLst>
              <a:ext uri="{FF2B5EF4-FFF2-40B4-BE49-F238E27FC236}">
                <a16:creationId xmlns:a16="http://schemas.microsoft.com/office/drawing/2014/main" id="{F7D965D3-2ED5-0347-F848-6C2A1D36AEB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55513" b="14154"/>
          <a:stretch>
            <a:fillRect/>
          </a:stretch>
        </p:blipFill>
        <p:spPr>
          <a:xfrm>
            <a:off x="9141088" y="970666"/>
            <a:ext cx="3050912" cy="5887335"/>
          </a:xfrm>
          <a:custGeom>
            <a:avLst/>
            <a:gdLst>
              <a:gd name="connsiteX0" fmla="*/ 0 w 3050912"/>
              <a:gd name="connsiteY0" fmla="*/ 0 h 5887335"/>
              <a:gd name="connsiteX1" fmla="*/ 3050912 w 3050912"/>
              <a:gd name="connsiteY1" fmla="*/ 0 h 5887335"/>
              <a:gd name="connsiteX2" fmla="*/ 3050912 w 3050912"/>
              <a:gd name="connsiteY2" fmla="*/ 5887335 h 5887335"/>
              <a:gd name="connsiteX3" fmla="*/ 0 w 3050912"/>
              <a:gd name="connsiteY3" fmla="*/ 5887335 h 5887335"/>
            </a:gdLst>
            <a:ahLst/>
            <a:cxnLst>
              <a:cxn ang="0">
                <a:pos x="connsiteX0" y="connsiteY0"/>
              </a:cxn>
              <a:cxn ang="0">
                <a:pos x="connsiteX1" y="connsiteY1"/>
              </a:cxn>
              <a:cxn ang="0">
                <a:pos x="connsiteX2" y="connsiteY2"/>
              </a:cxn>
              <a:cxn ang="0">
                <a:pos x="connsiteX3" y="connsiteY3"/>
              </a:cxn>
            </a:cxnLst>
            <a:rect l="l" t="t" r="r" b="b"/>
            <a:pathLst>
              <a:path w="3050912" h="5887335">
                <a:moveTo>
                  <a:pt x="0" y="0"/>
                </a:moveTo>
                <a:lnTo>
                  <a:pt x="3050912" y="0"/>
                </a:lnTo>
                <a:lnTo>
                  <a:pt x="3050912" y="5887335"/>
                </a:lnTo>
                <a:lnTo>
                  <a:pt x="0" y="5887335"/>
                </a:lnTo>
                <a:close/>
              </a:path>
            </a:pathLst>
          </a:custGeom>
        </p:spPr>
      </p:pic>
      <p:sp>
        <p:nvSpPr>
          <p:cNvPr id="20" name="Title 1">
            <a:extLst>
              <a:ext uri="{FF2B5EF4-FFF2-40B4-BE49-F238E27FC236}">
                <a16:creationId xmlns:a16="http://schemas.microsoft.com/office/drawing/2014/main" id="{1CBEC63C-AA69-807D-2A93-BC45B1BDF641}"/>
              </a:ext>
            </a:extLst>
          </p:cNvPr>
          <p:cNvSpPr>
            <a:spLocks noGrp="1"/>
          </p:cNvSpPr>
          <p:nvPr>
            <p:ph type="title" hasCustomPrompt="1"/>
          </p:nvPr>
        </p:nvSpPr>
        <p:spPr>
          <a:xfrm>
            <a:off x="811184" y="621973"/>
            <a:ext cx="6275416" cy="1828800"/>
          </a:xfrm>
        </p:spPr>
        <p:txBody>
          <a:bodyPr lIns="0" tIns="0" rIns="0" bIns="0">
            <a:noAutofit/>
          </a:bodyPr>
          <a:lstStyle/>
          <a:p>
            <a:r>
              <a:rPr lang="en-US" dirty="0"/>
              <a:t>Click to add title</a:t>
            </a:r>
          </a:p>
        </p:txBody>
      </p:sp>
      <p:sp>
        <p:nvSpPr>
          <p:cNvPr id="5" name="Oval 4">
            <a:extLst>
              <a:ext uri="{FF2B5EF4-FFF2-40B4-BE49-F238E27FC236}">
                <a16:creationId xmlns:a16="http://schemas.microsoft.com/office/drawing/2014/main" id="{CFE945C7-CAAC-C9B4-0B56-EC62E53C8DB6}"/>
              </a:ext>
              <a:ext uri="{C183D7F6-B498-43B3-948B-1728B52AA6E4}">
                <adec:decorative xmlns:adec="http://schemas.microsoft.com/office/drawing/2017/decorative" val="1"/>
              </a:ext>
            </a:extLst>
          </p:cNvPr>
          <p:cNvSpPr/>
          <p:nvPr userDrawn="1"/>
        </p:nvSpPr>
        <p:spPr>
          <a:xfrm>
            <a:off x="8282467" y="5439854"/>
            <a:ext cx="1096391" cy="1096391"/>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4">
            <a:extLst>
              <a:ext uri="{FF2B5EF4-FFF2-40B4-BE49-F238E27FC236}">
                <a16:creationId xmlns:a16="http://schemas.microsoft.com/office/drawing/2014/main" id="{E58C5299-758C-70DA-D929-E0BC719E9A78}"/>
              </a:ext>
              <a:ext uri="{C183D7F6-B498-43B3-948B-1728B52AA6E4}">
                <adec:decorative xmlns:adec="http://schemas.microsoft.com/office/drawing/2017/decorative" val="1"/>
              </a:ext>
            </a:extLst>
          </p:cNvPr>
          <p:cNvSpPr/>
          <p:nvPr userDrawn="1"/>
        </p:nvSpPr>
        <p:spPr>
          <a:xfrm>
            <a:off x="9616629" y="3758740"/>
            <a:ext cx="2130921" cy="2130921"/>
          </a:xfrm>
          <a:custGeom>
            <a:avLst/>
            <a:gdLst>
              <a:gd name="connsiteX0" fmla="*/ 1346200 w 2692400"/>
              <a:gd name="connsiteY0" fmla="*/ 0 h 2692400"/>
              <a:gd name="connsiteX1" fmla="*/ 2692400 w 2692400"/>
              <a:gd name="connsiteY1" fmla="*/ 1346200 h 2692400"/>
              <a:gd name="connsiteX2" fmla="*/ 1346200 w 2692400"/>
              <a:gd name="connsiteY2" fmla="*/ 2692400 h 2692400"/>
              <a:gd name="connsiteX3" fmla="*/ 0 w 2692400"/>
              <a:gd name="connsiteY3" fmla="*/ 1346200 h 2692400"/>
              <a:gd name="connsiteX4" fmla="*/ 1346200 w 2692400"/>
              <a:gd name="connsiteY4" fmla="*/ 0 h 2692400"/>
              <a:gd name="connsiteX5" fmla="*/ 1346199 w 2692400"/>
              <a:gd name="connsiteY5" fmla="*/ 457130 h 2692400"/>
              <a:gd name="connsiteX6" fmla="*/ 457130 w 2692400"/>
              <a:gd name="connsiteY6" fmla="*/ 1346199 h 2692400"/>
              <a:gd name="connsiteX7" fmla="*/ 1346199 w 2692400"/>
              <a:gd name="connsiteY7" fmla="*/ 2235268 h 2692400"/>
              <a:gd name="connsiteX8" fmla="*/ 2235268 w 2692400"/>
              <a:gd name="connsiteY8" fmla="*/ 1346199 h 2692400"/>
              <a:gd name="connsiteX9" fmla="*/ 1346199 w 2692400"/>
              <a:gd name="connsiteY9" fmla="*/ 457130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2400" h="2692400">
                <a:moveTo>
                  <a:pt x="1346200" y="0"/>
                </a:moveTo>
                <a:cubicBezTo>
                  <a:pt x="2089686" y="0"/>
                  <a:pt x="2692400" y="602714"/>
                  <a:pt x="2692400" y="1346200"/>
                </a:cubicBezTo>
                <a:cubicBezTo>
                  <a:pt x="2692400" y="2089686"/>
                  <a:pt x="2089686" y="2692400"/>
                  <a:pt x="1346200" y="2692400"/>
                </a:cubicBezTo>
                <a:cubicBezTo>
                  <a:pt x="602714" y="2692400"/>
                  <a:pt x="0" y="2089686"/>
                  <a:pt x="0" y="1346200"/>
                </a:cubicBezTo>
                <a:cubicBezTo>
                  <a:pt x="0" y="602714"/>
                  <a:pt x="602714" y="0"/>
                  <a:pt x="1346200" y="0"/>
                </a:cubicBezTo>
                <a:close/>
                <a:moveTo>
                  <a:pt x="1346199" y="457130"/>
                </a:moveTo>
                <a:cubicBezTo>
                  <a:pt x="855180" y="457130"/>
                  <a:pt x="457130" y="855180"/>
                  <a:pt x="457130" y="1346199"/>
                </a:cubicBezTo>
                <a:cubicBezTo>
                  <a:pt x="457130" y="1837218"/>
                  <a:pt x="855180" y="2235268"/>
                  <a:pt x="1346199" y="2235268"/>
                </a:cubicBezTo>
                <a:cubicBezTo>
                  <a:pt x="1837218" y="2235268"/>
                  <a:pt x="2235268" y="1837218"/>
                  <a:pt x="2235268" y="1346199"/>
                </a:cubicBezTo>
                <a:cubicBezTo>
                  <a:pt x="2235268" y="855180"/>
                  <a:pt x="1837218" y="457130"/>
                  <a:pt x="1346199" y="457130"/>
                </a:cubicBezTo>
                <a:close/>
              </a:path>
            </a:pathLst>
          </a:custGeom>
          <a:solidFill>
            <a:srgbClr val="D5DE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Content Placeholder 5">
            <a:extLst>
              <a:ext uri="{FF2B5EF4-FFF2-40B4-BE49-F238E27FC236}">
                <a16:creationId xmlns:a16="http://schemas.microsoft.com/office/drawing/2014/main" id="{F7A4C6AC-F9E8-412E-2D6B-9FDD07ADDE72}"/>
              </a:ext>
            </a:extLst>
          </p:cNvPr>
          <p:cNvSpPr>
            <a:spLocks noGrp="1"/>
          </p:cNvSpPr>
          <p:nvPr>
            <p:ph sz="quarter" idx="18" hasCustomPrompt="1"/>
          </p:nvPr>
        </p:nvSpPr>
        <p:spPr>
          <a:xfrm>
            <a:off x="810330" y="2771566"/>
            <a:ext cx="6275387" cy="3271324"/>
          </a:xfrm>
        </p:spPr>
        <p:txBody>
          <a:bodyPr lIns="0"/>
          <a:lstStyle>
            <a:lvl1pPr marL="0" indent="0">
              <a:buNone/>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2" name="Picture Placeholder 31">
            <a:extLst>
              <a:ext uri="{FF2B5EF4-FFF2-40B4-BE49-F238E27FC236}">
                <a16:creationId xmlns:a16="http://schemas.microsoft.com/office/drawing/2014/main" id="{C0463C33-FF99-2443-BE5D-682AC8CB8B70}"/>
              </a:ext>
            </a:extLst>
          </p:cNvPr>
          <p:cNvSpPr>
            <a:spLocks noGrp="1"/>
          </p:cNvSpPr>
          <p:nvPr>
            <p:ph type="pic" sz="quarter" idx="17"/>
          </p:nvPr>
        </p:nvSpPr>
        <p:spPr>
          <a:xfrm>
            <a:off x="7709054" y="459137"/>
            <a:ext cx="4126800" cy="4126800"/>
          </a:xfrm>
          <a:custGeom>
            <a:avLst/>
            <a:gdLst>
              <a:gd name="connsiteX0" fmla="*/ 2063400 w 4126800"/>
              <a:gd name="connsiteY0" fmla="*/ 0 h 4126800"/>
              <a:gd name="connsiteX1" fmla="*/ 4126800 w 4126800"/>
              <a:gd name="connsiteY1" fmla="*/ 2063400 h 4126800"/>
              <a:gd name="connsiteX2" fmla="*/ 2063400 w 4126800"/>
              <a:gd name="connsiteY2" fmla="*/ 4126800 h 4126800"/>
              <a:gd name="connsiteX3" fmla="*/ 0 w 4126800"/>
              <a:gd name="connsiteY3" fmla="*/ 2063400 h 4126800"/>
              <a:gd name="connsiteX4" fmla="*/ 2063400 w 4126800"/>
              <a:gd name="connsiteY4" fmla="*/ 0 h 412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6800" h="4126800">
                <a:moveTo>
                  <a:pt x="2063400" y="0"/>
                </a:moveTo>
                <a:cubicBezTo>
                  <a:pt x="3202984" y="0"/>
                  <a:pt x="4126800" y="923816"/>
                  <a:pt x="4126800" y="2063400"/>
                </a:cubicBezTo>
                <a:cubicBezTo>
                  <a:pt x="4126800" y="3202984"/>
                  <a:pt x="3202984" y="4126800"/>
                  <a:pt x="2063400" y="4126800"/>
                </a:cubicBezTo>
                <a:cubicBezTo>
                  <a:pt x="923816" y="4126800"/>
                  <a:pt x="0" y="3202984"/>
                  <a:pt x="0" y="2063400"/>
                </a:cubicBezTo>
                <a:cubicBezTo>
                  <a:pt x="0" y="923816"/>
                  <a:pt x="923816" y="0"/>
                  <a:pt x="2063400" y="0"/>
                </a:cubicBezTo>
                <a:close/>
              </a:path>
            </a:pathLst>
          </a:custGeom>
        </p:spPr>
        <p:txBody>
          <a:bodyPr wrap="square" tIns="731520">
            <a:noAutofit/>
          </a:bodyPr>
          <a:lstStyle>
            <a:lvl1pPr marL="0" indent="0" algn="ctr">
              <a:buNone/>
              <a:defRPr sz="1600"/>
            </a:lvl1pPr>
          </a:lstStyle>
          <a:p>
            <a:r>
              <a:rPr lang="en-US"/>
              <a:t>Click icon to add picture</a:t>
            </a:r>
            <a:endParaRPr lang="en-US" dirty="0"/>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71806796"/>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guide id="6" pos="6336"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11185" y="621973"/>
            <a:ext cx="10569630" cy="1068715"/>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11185" y="1825625"/>
            <a:ext cx="1056963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811185" y="6356350"/>
            <a:ext cx="4411509" cy="365125"/>
          </a:xfrm>
          <a:prstGeom prst="rect">
            <a:avLst/>
          </a:prstGeom>
        </p:spPr>
        <p:txBody>
          <a:bodyPr vert="horz" lIns="0" tIns="0" rIns="0" bIns="0" rtlCol="0" anchor="ctr">
            <a:noAutofit/>
          </a:bodyPr>
          <a:lstStyle>
            <a:lvl1pPr algn="l">
              <a:defRPr sz="1200" b="0" i="0" spc="50" baseline="0">
                <a:solidFill>
                  <a:schemeClr val="bg1"/>
                </a:solidFill>
                <a:latin typeface="+mn-lt"/>
                <a:cs typeface="Arial" panose="020B0604020202020204" pitchFamily="34" charset="0"/>
              </a:defRPr>
            </a:lvl1pPr>
          </a:lstStyle>
          <a:p>
            <a:r>
              <a:rPr lang="en-US" dirty="0"/>
              <a:t>PRESENTATION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37615" y="6356350"/>
            <a:ext cx="2743200" cy="365125"/>
          </a:xfrm>
          <a:prstGeom prst="rect">
            <a:avLst/>
          </a:prstGeom>
        </p:spPr>
        <p:txBody>
          <a:bodyPr vert="horz" lIns="0" tIns="0" rIns="0" bIns="0" rtlCol="0" anchor="ctr">
            <a:noAutofit/>
          </a:bodyPr>
          <a:lstStyle>
            <a:lvl1pPr algn="r">
              <a:defRPr sz="1200" b="1" i="0" spc="50" baseline="0">
                <a:solidFill>
                  <a:schemeClr val="bg1"/>
                </a:solidFill>
                <a:latin typeface="+mn-lt"/>
                <a:cs typeface="Arial Black" panose="020B0604020202020204" pitchFamily="34" charset="0"/>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5" r:id="rId3"/>
    <p:sldLayoutId id="2147483683" r:id="rId4"/>
    <p:sldLayoutId id="2147483684" r:id="rId5"/>
    <p:sldLayoutId id="2147483685" r:id="rId6"/>
    <p:sldLayoutId id="2147483671" r:id="rId7"/>
    <p:sldLayoutId id="2147483679" r:id="rId8"/>
    <p:sldLayoutId id="2147483676" r:id="rId9"/>
    <p:sldLayoutId id="2147483669" r:id="rId10"/>
    <p:sldLayoutId id="2147483673" r:id="rId11"/>
    <p:sldLayoutId id="2147483682" r:id="rId12"/>
    <p:sldLayoutId id="2147483656" r:id="rId13"/>
  </p:sldLayoutIdLst>
  <p:hf sldNum="0" hdr="0" ftr="0" dt="0"/>
  <p:txStyles>
    <p:titleStyle>
      <a:lvl1pPr algn="l" defTabSz="914400" rtl="0" eaLnBrk="1" latinLnBrk="0" hangingPunct="1">
        <a:lnSpc>
          <a:spcPct val="90000"/>
        </a:lnSpc>
        <a:spcBef>
          <a:spcPct val="0"/>
        </a:spcBef>
        <a:buNone/>
        <a:defRPr sz="4000" b="1" i="0" kern="1200" spc="100" baseline="0">
          <a:solidFill>
            <a:schemeClr val="bg1"/>
          </a:solidFill>
          <a:latin typeface="+mj-lt"/>
          <a:ea typeface="+mj-ea"/>
          <a:cs typeface="Arial Black"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bg1"/>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315D2-7F57-AF2A-38D7-558098789073}"/>
              </a:ext>
            </a:extLst>
          </p:cNvPr>
          <p:cNvSpPr>
            <a:spLocks noGrp="1"/>
          </p:cNvSpPr>
          <p:nvPr>
            <p:ph type="ctrTitle"/>
          </p:nvPr>
        </p:nvSpPr>
        <p:spPr>
          <a:xfrm>
            <a:off x="559516" y="2676088"/>
            <a:ext cx="8961120" cy="3431096"/>
          </a:xfrm>
        </p:spPr>
        <p:txBody>
          <a:bodyPr/>
          <a:lstStyle/>
          <a:p>
            <a:r>
              <a:rPr lang="en-US" sz="4800" dirty="0"/>
              <a:t>Exploring The Link Between Education </a:t>
            </a:r>
            <a:br>
              <a:rPr lang="en-US" sz="4800" dirty="0"/>
            </a:br>
            <a:r>
              <a:rPr lang="en-US" sz="4800" dirty="0"/>
              <a:t>and Career Success</a:t>
            </a:r>
            <a:br>
              <a:rPr lang="en-US" sz="4800" dirty="0"/>
            </a:br>
            <a:br>
              <a:rPr lang="en-US" sz="4800" dirty="0"/>
            </a:br>
            <a:br>
              <a:rPr lang="en-US" sz="4800" dirty="0"/>
            </a:br>
            <a:br>
              <a:rPr lang="en-US" sz="4800" dirty="0"/>
            </a:br>
            <a:r>
              <a:rPr lang="en-US" sz="1800" dirty="0"/>
              <a:t>Alexander Boyd</a:t>
            </a:r>
            <a:br>
              <a:rPr lang="en-US" sz="1800" dirty="0"/>
            </a:br>
            <a:r>
              <a:rPr lang="en-US" sz="1800" dirty="0"/>
              <a:t>IS219 Spring 2025</a:t>
            </a:r>
            <a:br>
              <a:rPr lang="en-US" sz="1800" dirty="0"/>
            </a:br>
            <a:r>
              <a:rPr lang="en-US" sz="1800" dirty="0"/>
              <a:t>Data Story Application Project</a:t>
            </a:r>
            <a:endParaRPr lang="en-US" sz="4800" dirty="0"/>
          </a:p>
        </p:txBody>
      </p:sp>
    </p:spTree>
    <p:extLst>
      <p:ext uri="{BB962C8B-B14F-4D97-AF65-F5344CB8AC3E}">
        <p14:creationId xmlns:p14="http://schemas.microsoft.com/office/powerpoint/2010/main" val="34214010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6EC8D5-3F7D-A085-345F-BC70864441B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85ADEE-5DE3-D826-E8BD-3FC60A64F3E0}"/>
              </a:ext>
            </a:extLst>
          </p:cNvPr>
          <p:cNvSpPr>
            <a:spLocks noGrp="1"/>
          </p:cNvSpPr>
          <p:nvPr>
            <p:ph type="title"/>
          </p:nvPr>
        </p:nvSpPr>
        <p:spPr>
          <a:xfrm>
            <a:off x="507821" y="752834"/>
            <a:ext cx="2462069" cy="932507"/>
          </a:xfrm>
        </p:spPr>
        <p:txBody>
          <a:bodyPr/>
          <a:lstStyle/>
          <a:p>
            <a:r>
              <a:rPr lang="en-US" sz="3600" dirty="0"/>
              <a:t>Figure 3</a:t>
            </a:r>
          </a:p>
        </p:txBody>
      </p:sp>
      <p:sp>
        <p:nvSpPr>
          <p:cNvPr id="8" name="TextBox 7">
            <a:extLst>
              <a:ext uri="{FF2B5EF4-FFF2-40B4-BE49-F238E27FC236}">
                <a16:creationId xmlns:a16="http://schemas.microsoft.com/office/drawing/2014/main" id="{F1E0DE3C-CF5C-DBD8-465E-903F748A0BE9}"/>
              </a:ext>
            </a:extLst>
          </p:cNvPr>
          <p:cNvSpPr txBox="1"/>
          <p:nvPr/>
        </p:nvSpPr>
        <p:spPr>
          <a:xfrm>
            <a:off x="428390" y="1516430"/>
            <a:ext cx="2931665" cy="4556504"/>
          </a:xfrm>
          <a:prstGeom prst="rect">
            <a:avLst/>
          </a:prstGeom>
          <a:noFill/>
        </p:spPr>
        <p:txBody>
          <a:bodyPr wrap="square" rtlCol="0">
            <a:spAutoFit/>
          </a:bodyPr>
          <a:lstStyle/>
          <a:p>
            <a:pPr>
              <a:lnSpc>
                <a:spcPct val="150000"/>
              </a:lnSpc>
            </a:pPr>
            <a:r>
              <a:rPr lang="en-US" sz="1300" b="0" i="0" dirty="0">
                <a:solidFill>
                  <a:schemeClr val="bg1"/>
                </a:solidFill>
                <a:effectLst/>
                <a:latin typeface="Arial" panose="020B0604020202020204" pitchFamily="34" charset="0"/>
              </a:rPr>
              <a:t>I created this using D3’s visualization library. </a:t>
            </a:r>
            <a:r>
              <a:rPr lang="en-US" sz="1300" dirty="0">
                <a:solidFill>
                  <a:schemeClr val="bg1"/>
                </a:solidFill>
                <a:latin typeface="Arial" panose="020B0604020202020204" pitchFamily="34" charset="0"/>
              </a:rPr>
              <a:t>This was created using Dataset 1.</a:t>
            </a:r>
            <a:endParaRPr lang="en-US" sz="1300" b="0" i="0" dirty="0">
              <a:solidFill>
                <a:schemeClr val="bg1"/>
              </a:solidFill>
              <a:effectLst/>
              <a:latin typeface="Arial" panose="020B0604020202020204" pitchFamily="34" charset="0"/>
            </a:endParaRPr>
          </a:p>
          <a:p>
            <a:pPr>
              <a:lnSpc>
                <a:spcPct val="150000"/>
              </a:lnSpc>
            </a:pPr>
            <a:endParaRPr lang="en-US" sz="1300" b="0" i="0" dirty="0">
              <a:solidFill>
                <a:schemeClr val="bg1"/>
              </a:solidFill>
              <a:effectLst/>
              <a:latin typeface="Arial" panose="020B0604020202020204" pitchFamily="34" charset="0"/>
            </a:endParaRPr>
          </a:p>
          <a:p>
            <a:pPr>
              <a:lnSpc>
                <a:spcPct val="150000"/>
              </a:lnSpc>
            </a:pPr>
            <a:r>
              <a:rPr lang="en-US" sz="1300" b="0" i="0" dirty="0">
                <a:solidFill>
                  <a:schemeClr val="bg1"/>
                </a:solidFill>
                <a:effectLst/>
                <a:latin typeface="Arial" panose="020B0604020202020204" pitchFamily="34" charset="0"/>
              </a:rPr>
              <a:t>The figure shows a stacked bar chart which displays the total number of graduates in the data set, grouped by salary range and divided by Major. The graph uses tooltip to make it interactive, showing major and salary upon hovering.</a:t>
            </a:r>
          </a:p>
          <a:p>
            <a:pPr>
              <a:lnSpc>
                <a:spcPct val="150000"/>
              </a:lnSpc>
            </a:pPr>
            <a:br>
              <a:rPr lang="en-US" sz="1300" dirty="0">
                <a:solidFill>
                  <a:schemeClr val="bg1"/>
                </a:solidFill>
              </a:rPr>
            </a:br>
            <a:r>
              <a:rPr lang="en-US" sz="1300" b="0" i="0" dirty="0">
                <a:solidFill>
                  <a:schemeClr val="bg1"/>
                </a:solidFill>
                <a:effectLst/>
                <a:latin typeface="Arial" panose="020B0604020202020204" pitchFamily="34" charset="0"/>
              </a:rPr>
              <a:t>This was done with the intention of trying to determine which fields of study were most lucrative to pursue.</a:t>
            </a:r>
          </a:p>
        </p:txBody>
      </p:sp>
      <p:pic>
        <p:nvPicPr>
          <p:cNvPr id="6" name="Content Placeholder 5">
            <a:extLst>
              <a:ext uri="{FF2B5EF4-FFF2-40B4-BE49-F238E27FC236}">
                <a16:creationId xmlns:a16="http://schemas.microsoft.com/office/drawing/2014/main" id="{C2662F90-8BE2-744C-6A39-9D84F70D40DF}"/>
              </a:ext>
            </a:extLst>
          </p:cNvPr>
          <p:cNvPicPr>
            <a:picLocks noGrp="1" noChangeAspect="1"/>
          </p:cNvPicPr>
          <p:nvPr>
            <p:ph sz="quarter" idx="14"/>
          </p:nvPr>
        </p:nvPicPr>
        <p:blipFill>
          <a:blip r:embed="rId3"/>
          <a:srcRect/>
          <a:stretch/>
        </p:blipFill>
        <p:spPr>
          <a:xfrm>
            <a:off x="3439486" y="903092"/>
            <a:ext cx="8498048" cy="5051815"/>
          </a:xfrm>
        </p:spPr>
      </p:pic>
    </p:spTree>
    <p:extLst>
      <p:ext uri="{BB962C8B-B14F-4D97-AF65-F5344CB8AC3E}">
        <p14:creationId xmlns:p14="http://schemas.microsoft.com/office/powerpoint/2010/main" val="14819482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CC2524-2E6D-51A5-6F09-7EB8C1C25B1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581DBC-CD42-4B34-2E7A-95700C326D94}"/>
              </a:ext>
            </a:extLst>
          </p:cNvPr>
          <p:cNvSpPr>
            <a:spLocks noGrp="1"/>
          </p:cNvSpPr>
          <p:nvPr>
            <p:ph type="title"/>
          </p:nvPr>
        </p:nvSpPr>
        <p:spPr>
          <a:xfrm>
            <a:off x="507821" y="961925"/>
            <a:ext cx="2462069" cy="932507"/>
          </a:xfrm>
        </p:spPr>
        <p:txBody>
          <a:bodyPr/>
          <a:lstStyle/>
          <a:p>
            <a:r>
              <a:rPr lang="en-US" sz="3600" dirty="0"/>
              <a:t>Figure 4</a:t>
            </a:r>
          </a:p>
        </p:txBody>
      </p:sp>
      <p:sp>
        <p:nvSpPr>
          <p:cNvPr id="8" name="TextBox 7">
            <a:extLst>
              <a:ext uri="{FF2B5EF4-FFF2-40B4-BE49-F238E27FC236}">
                <a16:creationId xmlns:a16="http://schemas.microsoft.com/office/drawing/2014/main" id="{F379068A-24A8-7C2E-3440-127F07A95E80}"/>
              </a:ext>
            </a:extLst>
          </p:cNvPr>
          <p:cNvSpPr txBox="1"/>
          <p:nvPr/>
        </p:nvSpPr>
        <p:spPr>
          <a:xfrm>
            <a:off x="449098" y="1648758"/>
            <a:ext cx="3081649" cy="4576702"/>
          </a:xfrm>
          <a:prstGeom prst="rect">
            <a:avLst/>
          </a:prstGeom>
          <a:noFill/>
        </p:spPr>
        <p:txBody>
          <a:bodyPr wrap="square" rtlCol="0">
            <a:spAutoFit/>
          </a:bodyPr>
          <a:lstStyle/>
          <a:p>
            <a:pPr>
              <a:lnSpc>
                <a:spcPct val="150000"/>
              </a:lnSpc>
            </a:pPr>
            <a:r>
              <a:rPr lang="en-US" sz="1400" b="0" i="0" dirty="0">
                <a:solidFill>
                  <a:schemeClr val="bg1"/>
                </a:solidFill>
                <a:effectLst/>
                <a:latin typeface="Arial" panose="020B0604020202020204" pitchFamily="34" charset="0"/>
              </a:rPr>
              <a:t>I created this using D3’s visualization library. </a:t>
            </a:r>
            <a:r>
              <a:rPr lang="en-US" sz="1400" dirty="0">
                <a:solidFill>
                  <a:schemeClr val="bg1"/>
                </a:solidFill>
                <a:latin typeface="Arial" panose="020B0604020202020204" pitchFamily="34" charset="0"/>
              </a:rPr>
              <a:t>This was created using Dataset 1.</a:t>
            </a:r>
            <a:endParaRPr lang="en-US" sz="1400" b="0" i="0" dirty="0">
              <a:solidFill>
                <a:schemeClr val="bg1"/>
              </a:solidFill>
              <a:effectLst/>
              <a:latin typeface="Arial" panose="020B0604020202020204" pitchFamily="34" charset="0"/>
            </a:endParaRPr>
          </a:p>
          <a:p>
            <a:pPr>
              <a:lnSpc>
                <a:spcPct val="150000"/>
              </a:lnSpc>
            </a:pPr>
            <a:endParaRPr lang="en-US" sz="1400" b="0" i="0" dirty="0">
              <a:solidFill>
                <a:schemeClr val="bg1"/>
              </a:solidFill>
              <a:effectLst/>
              <a:latin typeface="Arial" panose="020B0604020202020204" pitchFamily="34" charset="0"/>
            </a:endParaRPr>
          </a:p>
          <a:p>
            <a:pPr>
              <a:lnSpc>
                <a:spcPct val="150000"/>
              </a:lnSpc>
            </a:pPr>
            <a:r>
              <a:rPr lang="en-US" sz="1400" b="0" i="0" dirty="0">
                <a:solidFill>
                  <a:schemeClr val="bg1"/>
                </a:solidFill>
                <a:effectLst/>
                <a:latin typeface="Arial" panose="020B0604020202020204" pitchFamily="34" charset="0"/>
              </a:rPr>
              <a:t>The figure shows a grouped bar chart which displays the modal number of job offers graduates received compared to the number of internships they had completed.</a:t>
            </a:r>
          </a:p>
          <a:p>
            <a:pPr>
              <a:lnSpc>
                <a:spcPct val="150000"/>
              </a:lnSpc>
            </a:pPr>
            <a:br>
              <a:rPr lang="en-US" sz="1400" dirty="0">
                <a:solidFill>
                  <a:schemeClr val="bg1"/>
                </a:solidFill>
              </a:rPr>
            </a:br>
            <a:r>
              <a:rPr lang="en-US" sz="1400" b="0" i="0" dirty="0">
                <a:solidFill>
                  <a:schemeClr val="bg1"/>
                </a:solidFill>
                <a:effectLst/>
                <a:latin typeface="Arial" panose="020B0604020202020204" pitchFamily="34" charset="0"/>
              </a:rPr>
              <a:t>The graduates were grouped according to their majors in order to give a more granular &amp; objective look at each field of study.</a:t>
            </a:r>
          </a:p>
        </p:txBody>
      </p:sp>
      <p:pic>
        <p:nvPicPr>
          <p:cNvPr id="6" name="Content Placeholder 5">
            <a:extLst>
              <a:ext uri="{FF2B5EF4-FFF2-40B4-BE49-F238E27FC236}">
                <a16:creationId xmlns:a16="http://schemas.microsoft.com/office/drawing/2014/main" id="{8A71B92E-98BE-F456-1BC5-A3AF8B5EFAC4}"/>
              </a:ext>
            </a:extLst>
          </p:cNvPr>
          <p:cNvPicPr>
            <a:picLocks noGrp="1" noChangeAspect="1"/>
          </p:cNvPicPr>
          <p:nvPr>
            <p:ph sz="quarter" idx="14"/>
          </p:nvPr>
        </p:nvPicPr>
        <p:blipFill>
          <a:blip r:embed="rId3"/>
          <a:srcRect/>
          <a:stretch/>
        </p:blipFill>
        <p:spPr>
          <a:xfrm>
            <a:off x="3670976" y="961925"/>
            <a:ext cx="8300114" cy="4934150"/>
          </a:xfrm>
        </p:spPr>
      </p:pic>
    </p:spTree>
    <p:extLst>
      <p:ext uri="{BB962C8B-B14F-4D97-AF65-F5344CB8AC3E}">
        <p14:creationId xmlns:p14="http://schemas.microsoft.com/office/powerpoint/2010/main" val="583416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CE595D9-27F3-FE1C-9A37-0F9F7903022E}"/>
              </a:ext>
            </a:extLst>
          </p:cNvPr>
          <p:cNvSpPr>
            <a:spLocks noGrp="1"/>
          </p:cNvSpPr>
          <p:nvPr>
            <p:ph type="ctrTitle"/>
          </p:nvPr>
        </p:nvSpPr>
        <p:spPr>
          <a:xfrm>
            <a:off x="811184" y="612647"/>
            <a:ext cx="10002589" cy="3657600"/>
          </a:xfrm>
        </p:spPr>
        <p:txBody>
          <a:bodyPr/>
          <a:lstStyle/>
          <a:p>
            <a:r>
              <a:rPr lang="en-US" dirty="0"/>
              <a:t>Q &amp; A</a:t>
            </a:r>
          </a:p>
        </p:txBody>
      </p:sp>
      <p:sp>
        <p:nvSpPr>
          <p:cNvPr id="3" name="Subtitle 2">
            <a:extLst>
              <a:ext uri="{FF2B5EF4-FFF2-40B4-BE49-F238E27FC236}">
                <a16:creationId xmlns:a16="http://schemas.microsoft.com/office/drawing/2014/main" id="{8CFA4869-4108-EB15-4EB0-B65C291C5D97}"/>
              </a:ext>
            </a:extLst>
          </p:cNvPr>
          <p:cNvSpPr>
            <a:spLocks noGrp="1"/>
          </p:cNvSpPr>
          <p:nvPr>
            <p:ph type="subTitle" idx="1"/>
          </p:nvPr>
        </p:nvSpPr>
        <p:spPr>
          <a:xfrm>
            <a:off x="811184" y="4346528"/>
            <a:ext cx="7000972" cy="1709423"/>
          </a:xfrm>
        </p:spPr>
        <p:txBody>
          <a:bodyPr/>
          <a:lstStyle/>
          <a:p>
            <a:r>
              <a:rPr lang="en-029" dirty="0"/>
              <a:t>Thank you for your time!</a:t>
            </a:r>
            <a:endParaRPr lang="en-US" dirty="0"/>
          </a:p>
        </p:txBody>
      </p:sp>
    </p:spTree>
    <p:extLst>
      <p:ext uri="{BB962C8B-B14F-4D97-AF65-F5344CB8AC3E}">
        <p14:creationId xmlns:p14="http://schemas.microsoft.com/office/powerpoint/2010/main" val="37845059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DCAC7-F547-210F-C3E9-8CBCCBEADEA9}"/>
              </a:ext>
            </a:extLst>
          </p:cNvPr>
          <p:cNvSpPr>
            <a:spLocks noGrp="1"/>
          </p:cNvSpPr>
          <p:nvPr>
            <p:ph type="title"/>
          </p:nvPr>
        </p:nvSpPr>
        <p:spPr>
          <a:xfrm>
            <a:off x="811185" y="999477"/>
            <a:ext cx="6400800" cy="1852779"/>
          </a:xfrm>
        </p:spPr>
        <p:txBody>
          <a:bodyPr/>
          <a:lstStyle/>
          <a:p>
            <a:pPr>
              <a:lnSpc>
                <a:spcPct val="100000"/>
              </a:lnSpc>
            </a:pPr>
            <a:r>
              <a:rPr lang="en-029" sz="1200" b="0" dirty="0"/>
              <a:t>Essential Question:</a:t>
            </a:r>
            <a:br>
              <a:rPr lang="en-029" dirty="0"/>
            </a:br>
            <a:r>
              <a:rPr lang="en-US" sz="2400" dirty="0"/>
              <a:t>How do the choices made in one's academic journey impact their career outcomes? </a:t>
            </a:r>
            <a:br>
              <a:rPr lang="en-US" sz="2400" dirty="0"/>
            </a:br>
            <a:br>
              <a:rPr lang="en-US" sz="2400" dirty="0"/>
            </a:br>
            <a:r>
              <a:rPr lang="en-029" sz="1200" b="0" dirty="0"/>
              <a:t>Background:</a:t>
            </a:r>
            <a:endParaRPr lang="en-US" sz="1800" dirty="0"/>
          </a:p>
        </p:txBody>
      </p:sp>
      <p:sp>
        <p:nvSpPr>
          <p:cNvPr id="3" name="Content Placeholder 2">
            <a:extLst>
              <a:ext uri="{FF2B5EF4-FFF2-40B4-BE49-F238E27FC236}">
                <a16:creationId xmlns:a16="http://schemas.microsoft.com/office/drawing/2014/main" id="{C4E41D23-3CAF-FE63-EA51-5F9FCA2FE331}"/>
              </a:ext>
            </a:extLst>
          </p:cNvPr>
          <p:cNvSpPr>
            <a:spLocks noGrp="1"/>
          </p:cNvSpPr>
          <p:nvPr>
            <p:ph sz="quarter" idx="14"/>
          </p:nvPr>
        </p:nvSpPr>
        <p:spPr>
          <a:xfrm>
            <a:off x="811185" y="2931954"/>
            <a:ext cx="6400800" cy="2718034"/>
          </a:xfrm>
        </p:spPr>
        <p:txBody>
          <a:bodyPr/>
          <a:lstStyle/>
          <a:p>
            <a:r>
              <a:rPr lang="en-US" sz="1800" dirty="0"/>
              <a:t>In the age of information, the professional landscape has seen much change in the way skills and knowledge are passed on. </a:t>
            </a:r>
          </a:p>
          <a:p>
            <a:r>
              <a:rPr lang="en-US" sz="1800" dirty="0"/>
              <a:t>In many fields, especially those centered around technology, education is no longer the only ticket into the professional world. </a:t>
            </a:r>
          </a:p>
          <a:p>
            <a:r>
              <a:rPr lang="en-US" sz="1800" dirty="0"/>
              <a:t>There are many who believe academia to be optional for entry. In my project, I seek to take an objective look at the data and come to a conclusion on whether or not school is the be-all, end-all for career success.</a:t>
            </a:r>
          </a:p>
        </p:txBody>
      </p:sp>
    </p:spTree>
    <p:extLst>
      <p:ext uri="{BB962C8B-B14F-4D97-AF65-F5344CB8AC3E}">
        <p14:creationId xmlns:p14="http://schemas.microsoft.com/office/powerpoint/2010/main" val="4593236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6FA43-637B-EF8D-3849-CFD9352B9105}"/>
              </a:ext>
            </a:extLst>
          </p:cNvPr>
          <p:cNvSpPr>
            <a:spLocks noGrp="1"/>
          </p:cNvSpPr>
          <p:nvPr>
            <p:ph type="title"/>
          </p:nvPr>
        </p:nvSpPr>
        <p:spPr>
          <a:xfrm>
            <a:off x="811185" y="827307"/>
            <a:ext cx="6400800" cy="5203387"/>
          </a:xfrm>
        </p:spPr>
        <p:txBody>
          <a:bodyPr anchor="ctr"/>
          <a:lstStyle/>
          <a:p>
            <a:r>
              <a:rPr lang="en-US" dirty="0"/>
              <a:t>IDE Setup</a:t>
            </a:r>
          </a:p>
        </p:txBody>
      </p:sp>
      <p:pic>
        <p:nvPicPr>
          <p:cNvPr id="12" name="Picture Placeholder 11" descr="Computer script on a screen">
            <a:extLst>
              <a:ext uri="{FF2B5EF4-FFF2-40B4-BE49-F238E27FC236}">
                <a16:creationId xmlns:a16="http://schemas.microsoft.com/office/drawing/2014/main" id="{305341A4-1B00-C8F4-5862-79A826C75023}"/>
              </a:ext>
            </a:extLst>
          </p:cNvPr>
          <p:cNvPicPr>
            <a:picLocks noGrp="1" noChangeAspect="1"/>
          </p:cNvPicPr>
          <p:nvPr>
            <p:ph type="pic" sz="quarter" idx="15"/>
          </p:nvPr>
        </p:nvPicPr>
        <p:blipFill>
          <a:blip r:embed="rId3"/>
          <a:srcRect l="16675" r="16675"/>
          <a:stretch/>
        </p:blipFill>
        <p:spPr>
          <a:xfrm>
            <a:off x="7443860" y="3046905"/>
            <a:ext cx="3456590" cy="3456590"/>
          </a:xfrm>
        </p:spPr>
      </p:pic>
    </p:spTree>
    <p:extLst>
      <p:ext uri="{BB962C8B-B14F-4D97-AF65-F5344CB8AC3E}">
        <p14:creationId xmlns:p14="http://schemas.microsoft.com/office/powerpoint/2010/main" val="11982219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2ABBA-2E6D-E7DD-AC67-58D1FCB3F346}"/>
              </a:ext>
            </a:extLst>
          </p:cNvPr>
          <p:cNvSpPr>
            <a:spLocks noGrp="1"/>
          </p:cNvSpPr>
          <p:nvPr>
            <p:ph type="title"/>
          </p:nvPr>
        </p:nvSpPr>
        <p:spPr>
          <a:xfrm>
            <a:off x="651794" y="752834"/>
            <a:ext cx="2318095" cy="932507"/>
          </a:xfrm>
        </p:spPr>
        <p:txBody>
          <a:bodyPr/>
          <a:lstStyle/>
          <a:p>
            <a:r>
              <a:rPr lang="en-US" dirty="0"/>
              <a:t>Public</a:t>
            </a:r>
          </a:p>
        </p:txBody>
      </p:sp>
      <p:pic>
        <p:nvPicPr>
          <p:cNvPr id="7" name="Content Placeholder 6" descr="A screenshot of a computer&#10;&#10;AI-generated content may be incorrect.">
            <a:extLst>
              <a:ext uri="{FF2B5EF4-FFF2-40B4-BE49-F238E27FC236}">
                <a16:creationId xmlns:a16="http://schemas.microsoft.com/office/drawing/2014/main" id="{9A351AFD-1FA6-241D-6741-46DB4E6F27BB}"/>
              </a:ext>
            </a:extLst>
          </p:cNvPr>
          <p:cNvPicPr>
            <a:picLocks noGrp="1" noChangeAspect="1"/>
          </p:cNvPicPr>
          <p:nvPr>
            <p:ph sz="quarter" idx="14"/>
          </p:nvPr>
        </p:nvPicPr>
        <p:blipFill>
          <a:blip r:embed="rId3"/>
          <a:stretch>
            <a:fillRect/>
          </a:stretch>
        </p:blipFill>
        <p:spPr>
          <a:xfrm>
            <a:off x="4011585" y="752834"/>
            <a:ext cx="7630649" cy="5352331"/>
          </a:xfrm>
        </p:spPr>
      </p:pic>
      <p:sp>
        <p:nvSpPr>
          <p:cNvPr id="8" name="TextBox 7">
            <a:extLst>
              <a:ext uri="{FF2B5EF4-FFF2-40B4-BE49-F238E27FC236}">
                <a16:creationId xmlns:a16="http://schemas.microsoft.com/office/drawing/2014/main" id="{154848C5-C509-1747-29F2-0F89F50D6FCF}"/>
              </a:ext>
            </a:extLst>
          </p:cNvPr>
          <p:cNvSpPr txBox="1"/>
          <p:nvPr/>
        </p:nvSpPr>
        <p:spPr>
          <a:xfrm>
            <a:off x="549766" y="1556997"/>
            <a:ext cx="3081649" cy="3416320"/>
          </a:xfrm>
          <a:prstGeom prst="rect">
            <a:avLst/>
          </a:prstGeom>
          <a:noFill/>
        </p:spPr>
        <p:txBody>
          <a:bodyPr wrap="square" rtlCol="0">
            <a:spAutoFit/>
          </a:bodyPr>
          <a:lstStyle/>
          <a:p>
            <a:r>
              <a:rPr lang="en-029" dirty="0">
                <a:solidFill>
                  <a:schemeClr val="bg1"/>
                </a:solidFill>
              </a:rPr>
              <a:t>My main folder (as shown on the right) is the directory where all my publicly accessible elements are kept.</a:t>
            </a:r>
          </a:p>
          <a:p>
            <a:endParaRPr lang="en-029" dirty="0">
              <a:solidFill>
                <a:schemeClr val="bg1"/>
              </a:solidFill>
            </a:endParaRPr>
          </a:p>
          <a:p>
            <a:r>
              <a:rPr lang="en-US" dirty="0">
                <a:solidFill>
                  <a:schemeClr val="bg1"/>
                </a:solidFill>
              </a:rPr>
              <a:t>These are elements that can be accessed by the web browser when the application is run. This of course, includes our dataset.</a:t>
            </a:r>
          </a:p>
        </p:txBody>
      </p:sp>
    </p:spTree>
    <p:extLst>
      <p:ext uri="{BB962C8B-B14F-4D97-AF65-F5344CB8AC3E}">
        <p14:creationId xmlns:p14="http://schemas.microsoft.com/office/powerpoint/2010/main" val="42948661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26394A-0E53-96EA-DA6A-5D0DA707B5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6EEB43-B734-B487-51A0-C08427B63479}"/>
              </a:ext>
            </a:extLst>
          </p:cNvPr>
          <p:cNvSpPr>
            <a:spLocks noGrp="1"/>
          </p:cNvSpPr>
          <p:nvPr>
            <p:ph type="title"/>
          </p:nvPr>
        </p:nvSpPr>
        <p:spPr>
          <a:xfrm>
            <a:off x="651794" y="752834"/>
            <a:ext cx="2318095" cy="932507"/>
          </a:xfrm>
        </p:spPr>
        <p:txBody>
          <a:bodyPr/>
          <a:lstStyle/>
          <a:p>
            <a:r>
              <a:rPr lang="en-US" dirty="0"/>
              <a:t>src</a:t>
            </a:r>
          </a:p>
        </p:txBody>
      </p:sp>
      <p:pic>
        <p:nvPicPr>
          <p:cNvPr id="7" name="Content Placeholder 6">
            <a:extLst>
              <a:ext uri="{FF2B5EF4-FFF2-40B4-BE49-F238E27FC236}">
                <a16:creationId xmlns:a16="http://schemas.microsoft.com/office/drawing/2014/main" id="{A652EE9F-6472-48CA-74D0-6DC4E575F2A0}"/>
              </a:ext>
            </a:extLst>
          </p:cNvPr>
          <p:cNvPicPr>
            <a:picLocks noGrp="1" noChangeAspect="1"/>
          </p:cNvPicPr>
          <p:nvPr>
            <p:ph sz="quarter" idx="14"/>
          </p:nvPr>
        </p:nvPicPr>
        <p:blipFill>
          <a:blip r:embed="rId3"/>
          <a:srcRect/>
          <a:stretch/>
        </p:blipFill>
        <p:spPr>
          <a:xfrm>
            <a:off x="4011585" y="752834"/>
            <a:ext cx="7630649" cy="5352331"/>
          </a:xfrm>
        </p:spPr>
      </p:pic>
      <p:sp>
        <p:nvSpPr>
          <p:cNvPr id="8" name="TextBox 7">
            <a:extLst>
              <a:ext uri="{FF2B5EF4-FFF2-40B4-BE49-F238E27FC236}">
                <a16:creationId xmlns:a16="http://schemas.microsoft.com/office/drawing/2014/main" id="{A446B272-34FB-27F5-0244-B8F260EDA218}"/>
              </a:ext>
            </a:extLst>
          </p:cNvPr>
          <p:cNvSpPr txBox="1"/>
          <p:nvPr/>
        </p:nvSpPr>
        <p:spPr>
          <a:xfrm>
            <a:off x="549766" y="1556997"/>
            <a:ext cx="3081649" cy="3139321"/>
          </a:xfrm>
          <a:prstGeom prst="rect">
            <a:avLst/>
          </a:prstGeom>
          <a:noFill/>
        </p:spPr>
        <p:txBody>
          <a:bodyPr wrap="square" rtlCol="0">
            <a:spAutoFit/>
          </a:bodyPr>
          <a:lstStyle/>
          <a:p>
            <a:r>
              <a:rPr lang="en-029" dirty="0">
                <a:solidFill>
                  <a:schemeClr val="bg1"/>
                </a:solidFill>
              </a:rPr>
              <a:t>My src folder (as shown on the right) is the directory that contains all of my code and my react elements.</a:t>
            </a:r>
          </a:p>
          <a:p>
            <a:endParaRPr lang="en-029" dirty="0">
              <a:solidFill>
                <a:schemeClr val="bg1"/>
              </a:solidFill>
            </a:endParaRPr>
          </a:p>
          <a:p>
            <a:r>
              <a:rPr lang="en-US" dirty="0">
                <a:solidFill>
                  <a:schemeClr val="bg1"/>
                </a:solidFill>
              </a:rPr>
              <a:t>This is where I’ve stored all the files that generate the application. These are executed in the background and produce a webpage we can interact with.</a:t>
            </a:r>
          </a:p>
        </p:txBody>
      </p:sp>
    </p:spTree>
    <p:extLst>
      <p:ext uri="{BB962C8B-B14F-4D97-AF65-F5344CB8AC3E}">
        <p14:creationId xmlns:p14="http://schemas.microsoft.com/office/powerpoint/2010/main" val="26100499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162916-CD0B-3EED-E6D7-1B79BA6552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F6A4C51-94C6-815C-6177-B9E75DA26628}"/>
              </a:ext>
            </a:extLst>
          </p:cNvPr>
          <p:cNvSpPr>
            <a:spLocks noGrp="1"/>
          </p:cNvSpPr>
          <p:nvPr>
            <p:ph type="title"/>
          </p:nvPr>
        </p:nvSpPr>
        <p:spPr>
          <a:xfrm>
            <a:off x="811185" y="827307"/>
            <a:ext cx="6400800" cy="5203387"/>
          </a:xfrm>
        </p:spPr>
        <p:txBody>
          <a:bodyPr anchor="ctr"/>
          <a:lstStyle/>
          <a:p>
            <a:r>
              <a:rPr lang="en-US" dirty="0"/>
              <a:t>The Application</a:t>
            </a:r>
          </a:p>
        </p:txBody>
      </p:sp>
      <p:pic>
        <p:nvPicPr>
          <p:cNvPr id="12" name="Picture Placeholder 11" descr="Hashtag computer key">
            <a:extLst>
              <a:ext uri="{FF2B5EF4-FFF2-40B4-BE49-F238E27FC236}">
                <a16:creationId xmlns:a16="http://schemas.microsoft.com/office/drawing/2014/main" id="{A7BD6A17-361F-8AE2-C696-F70436ACB14B}"/>
              </a:ext>
            </a:extLst>
          </p:cNvPr>
          <p:cNvPicPr>
            <a:picLocks noGrp="1" noChangeAspect="1"/>
          </p:cNvPicPr>
          <p:nvPr>
            <p:ph type="pic" sz="quarter" idx="15"/>
          </p:nvPr>
        </p:nvPicPr>
        <p:blipFill>
          <a:blip r:embed="rId3"/>
          <a:srcRect/>
          <a:stretch/>
        </p:blipFill>
        <p:spPr>
          <a:xfrm>
            <a:off x="7443860" y="3046905"/>
            <a:ext cx="3456590" cy="3456590"/>
          </a:xfrm>
        </p:spPr>
      </p:pic>
    </p:spTree>
    <p:extLst>
      <p:ext uri="{BB962C8B-B14F-4D97-AF65-F5344CB8AC3E}">
        <p14:creationId xmlns:p14="http://schemas.microsoft.com/office/powerpoint/2010/main" val="17685040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445CBC-42AA-3EDB-D450-6494466E5D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CE1A3C-5AD6-E37C-195F-5010BC9AD74A}"/>
              </a:ext>
            </a:extLst>
          </p:cNvPr>
          <p:cNvSpPr>
            <a:spLocks noGrp="1"/>
          </p:cNvSpPr>
          <p:nvPr>
            <p:ph type="title"/>
          </p:nvPr>
        </p:nvSpPr>
        <p:spPr>
          <a:xfrm>
            <a:off x="608489" y="1949767"/>
            <a:ext cx="2462069" cy="932507"/>
          </a:xfrm>
        </p:spPr>
        <p:txBody>
          <a:bodyPr/>
          <a:lstStyle/>
          <a:p>
            <a:r>
              <a:rPr lang="en-US" sz="2800" dirty="0"/>
              <a:t>Homepage</a:t>
            </a:r>
          </a:p>
        </p:txBody>
      </p:sp>
      <p:sp>
        <p:nvSpPr>
          <p:cNvPr id="8" name="TextBox 7">
            <a:extLst>
              <a:ext uri="{FF2B5EF4-FFF2-40B4-BE49-F238E27FC236}">
                <a16:creationId xmlns:a16="http://schemas.microsoft.com/office/drawing/2014/main" id="{6AB057D5-9FFD-0CEE-F11A-CB84955E4DA4}"/>
              </a:ext>
            </a:extLst>
          </p:cNvPr>
          <p:cNvSpPr txBox="1"/>
          <p:nvPr/>
        </p:nvSpPr>
        <p:spPr>
          <a:xfrm>
            <a:off x="428220" y="2416021"/>
            <a:ext cx="2822608" cy="2637710"/>
          </a:xfrm>
          <a:prstGeom prst="rect">
            <a:avLst/>
          </a:prstGeom>
          <a:noFill/>
        </p:spPr>
        <p:txBody>
          <a:bodyPr wrap="square" rtlCol="0">
            <a:spAutoFit/>
          </a:bodyPr>
          <a:lstStyle/>
          <a:p>
            <a:pPr>
              <a:lnSpc>
                <a:spcPct val="150000"/>
              </a:lnSpc>
            </a:pPr>
            <a:r>
              <a:rPr lang="en-US" sz="1400" b="0" i="0" dirty="0">
                <a:solidFill>
                  <a:schemeClr val="bg1"/>
                </a:solidFill>
                <a:effectLst/>
                <a:latin typeface="Arial" panose="020B0604020202020204" pitchFamily="34" charset="0"/>
              </a:rPr>
              <a:t>I created this using </a:t>
            </a:r>
            <a:r>
              <a:rPr lang="en-US" sz="1400" dirty="0">
                <a:solidFill>
                  <a:schemeClr val="bg1"/>
                </a:solidFill>
                <a:latin typeface="Arial" panose="020B0604020202020204" pitchFamily="34" charset="0"/>
              </a:rPr>
              <a:t>html and CSS. This is a landing page that introduces the project and the essential question, giving a brief description. </a:t>
            </a:r>
          </a:p>
          <a:p>
            <a:pPr>
              <a:lnSpc>
                <a:spcPct val="150000"/>
              </a:lnSpc>
            </a:pPr>
            <a:endParaRPr lang="en-US" sz="1400" dirty="0">
              <a:solidFill>
                <a:schemeClr val="bg1"/>
              </a:solidFill>
              <a:latin typeface="Arial" panose="020B0604020202020204" pitchFamily="34" charset="0"/>
            </a:endParaRPr>
          </a:p>
          <a:p>
            <a:pPr>
              <a:lnSpc>
                <a:spcPct val="150000"/>
              </a:lnSpc>
            </a:pPr>
            <a:r>
              <a:rPr lang="en-US" sz="1400" dirty="0">
                <a:solidFill>
                  <a:schemeClr val="bg1"/>
                </a:solidFill>
                <a:latin typeface="Arial" panose="020B0604020202020204" pitchFamily="34" charset="0"/>
              </a:rPr>
              <a:t>There is a call to action which links to the rest of the page.</a:t>
            </a:r>
          </a:p>
        </p:txBody>
      </p:sp>
      <p:pic>
        <p:nvPicPr>
          <p:cNvPr id="6" name="Content Placeholder 5">
            <a:extLst>
              <a:ext uri="{FF2B5EF4-FFF2-40B4-BE49-F238E27FC236}">
                <a16:creationId xmlns:a16="http://schemas.microsoft.com/office/drawing/2014/main" id="{273D44F8-0FEC-88F8-602C-4FD886521914}"/>
              </a:ext>
            </a:extLst>
          </p:cNvPr>
          <p:cNvPicPr>
            <a:picLocks noGrp="1" noChangeAspect="1"/>
          </p:cNvPicPr>
          <p:nvPr>
            <p:ph sz="quarter" idx="14"/>
          </p:nvPr>
        </p:nvPicPr>
        <p:blipFill>
          <a:blip r:embed="rId3"/>
          <a:srcRect l="4585" r="4585"/>
          <a:stretch/>
        </p:blipFill>
        <p:spPr>
          <a:xfrm>
            <a:off x="3531765" y="752834"/>
            <a:ext cx="8317682" cy="5437231"/>
          </a:xfrm>
        </p:spPr>
      </p:pic>
    </p:spTree>
    <p:extLst>
      <p:ext uri="{BB962C8B-B14F-4D97-AF65-F5344CB8AC3E}">
        <p14:creationId xmlns:p14="http://schemas.microsoft.com/office/powerpoint/2010/main" val="11169827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F24188-9005-9106-BD73-797A906346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960519-6F9E-9C57-F09F-CBCDC35369D6}"/>
              </a:ext>
            </a:extLst>
          </p:cNvPr>
          <p:cNvSpPr>
            <a:spLocks noGrp="1"/>
          </p:cNvSpPr>
          <p:nvPr>
            <p:ph type="title"/>
          </p:nvPr>
        </p:nvSpPr>
        <p:spPr>
          <a:xfrm>
            <a:off x="507821" y="752834"/>
            <a:ext cx="2462069" cy="932507"/>
          </a:xfrm>
        </p:spPr>
        <p:txBody>
          <a:bodyPr/>
          <a:lstStyle/>
          <a:p>
            <a:r>
              <a:rPr lang="en-US" sz="3600" dirty="0"/>
              <a:t>Figure 1</a:t>
            </a:r>
          </a:p>
        </p:txBody>
      </p:sp>
      <p:sp>
        <p:nvSpPr>
          <p:cNvPr id="8" name="TextBox 7">
            <a:extLst>
              <a:ext uri="{FF2B5EF4-FFF2-40B4-BE49-F238E27FC236}">
                <a16:creationId xmlns:a16="http://schemas.microsoft.com/office/drawing/2014/main" id="{045B1665-33C0-2413-71AA-F582C9B541EF}"/>
              </a:ext>
            </a:extLst>
          </p:cNvPr>
          <p:cNvSpPr txBox="1"/>
          <p:nvPr/>
        </p:nvSpPr>
        <p:spPr>
          <a:xfrm>
            <a:off x="507822" y="1398984"/>
            <a:ext cx="2822608" cy="4899868"/>
          </a:xfrm>
          <a:prstGeom prst="rect">
            <a:avLst/>
          </a:prstGeom>
          <a:noFill/>
        </p:spPr>
        <p:txBody>
          <a:bodyPr wrap="square" rtlCol="0">
            <a:spAutoFit/>
          </a:bodyPr>
          <a:lstStyle/>
          <a:p>
            <a:pPr>
              <a:lnSpc>
                <a:spcPct val="150000"/>
              </a:lnSpc>
            </a:pPr>
            <a:r>
              <a:rPr lang="en-US" sz="1400" b="0" i="0" dirty="0">
                <a:solidFill>
                  <a:schemeClr val="bg1"/>
                </a:solidFill>
                <a:effectLst/>
                <a:latin typeface="Arial" panose="020B0604020202020204" pitchFamily="34" charset="0"/>
              </a:rPr>
              <a:t>I created this using D3’s visualization library.</a:t>
            </a:r>
            <a:r>
              <a:rPr lang="en-US" sz="1400" dirty="0">
                <a:solidFill>
                  <a:schemeClr val="bg1"/>
                </a:solidFill>
                <a:latin typeface="Arial" panose="020B0604020202020204" pitchFamily="34" charset="0"/>
              </a:rPr>
              <a:t> This was created using Dataset 1. </a:t>
            </a:r>
            <a:r>
              <a:rPr lang="en-US" sz="1400" b="0" i="0" dirty="0">
                <a:solidFill>
                  <a:schemeClr val="bg1"/>
                </a:solidFill>
                <a:effectLst/>
                <a:latin typeface="Arial" panose="020B0604020202020204" pitchFamily="34" charset="0"/>
              </a:rPr>
              <a:t> </a:t>
            </a:r>
          </a:p>
          <a:p>
            <a:pPr>
              <a:lnSpc>
                <a:spcPct val="150000"/>
              </a:lnSpc>
            </a:pPr>
            <a:endParaRPr lang="en-US" sz="1400" dirty="0">
              <a:solidFill>
                <a:schemeClr val="bg1"/>
              </a:solidFill>
              <a:latin typeface="Arial" panose="020B0604020202020204" pitchFamily="34" charset="0"/>
            </a:endParaRPr>
          </a:p>
          <a:p>
            <a:pPr>
              <a:lnSpc>
                <a:spcPct val="150000"/>
              </a:lnSpc>
            </a:pPr>
            <a:r>
              <a:rPr lang="en-US" sz="1400" b="0" i="0" dirty="0">
                <a:solidFill>
                  <a:schemeClr val="bg1"/>
                </a:solidFill>
                <a:effectLst/>
                <a:latin typeface="Arial" panose="020B0604020202020204" pitchFamily="34" charset="0"/>
              </a:rPr>
              <a:t>The figure shows a scatter plot graph which plots students' college GPA against their starting salary</a:t>
            </a:r>
            <a:r>
              <a:rPr lang="en-US" sz="1400" dirty="0">
                <a:solidFill>
                  <a:schemeClr val="bg1"/>
                </a:solidFill>
                <a:latin typeface="Arial" panose="020B0604020202020204" pitchFamily="34" charset="0"/>
              </a:rPr>
              <a:t>. The graph uses tooltip to make it interactive, showing GPA and salary upon hovering.</a:t>
            </a:r>
            <a:endParaRPr lang="en-US" sz="1400" b="0" i="0" dirty="0">
              <a:solidFill>
                <a:schemeClr val="bg1"/>
              </a:solidFill>
              <a:effectLst/>
              <a:latin typeface="Arial" panose="020B0604020202020204" pitchFamily="34" charset="0"/>
            </a:endParaRPr>
          </a:p>
          <a:p>
            <a:pPr>
              <a:lnSpc>
                <a:spcPct val="150000"/>
              </a:lnSpc>
            </a:pPr>
            <a:br>
              <a:rPr lang="en-US" sz="1400" dirty="0">
                <a:solidFill>
                  <a:schemeClr val="bg1"/>
                </a:solidFill>
              </a:rPr>
            </a:br>
            <a:r>
              <a:rPr lang="en-US" sz="1400" b="0" i="0" dirty="0">
                <a:solidFill>
                  <a:schemeClr val="bg1"/>
                </a:solidFill>
                <a:effectLst/>
                <a:latin typeface="Arial" panose="020B0604020202020204" pitchFamily="34" charset="0"/>
              </a:rPr>
              <a:t>This was done with the intention of trying to visualize a correlation between GPA and students' earnings right out of school.</a:t>
            </a:r>
          </a:p>
        </p:txBody>
      </p:sp>
      <p:pic>
        <p:nvPicPr>
          <p:cNvPr id="6" name="Content Placeholder 5">
            <a:extLst>
              <a:ext uri="{FF2B5EF4-FFF2-40B4-BE49-F238E27FC236}">
                <a16:creationId xmlns:a16="http://schemas.microsoft.com/office/drawing/2014/main" id="{36D9F44E-4379-F1A4-99CF-268DCA5FE455}"/>
              </a:ext>
            </a:extLst>
          </p:cNvPr>
          <p:cNvPicPr>
            <a:picLocks noGrp="1" noChangeAspect="1"/>
          </p:cNvPicPr>
          <p:nvPr>
            <p:ph sz="quarter" idx="14"/>
          </p:nvPr>
        </p:nvPicPr>
        <p:blipFill>
          <a:blip r:embed="rId3"/>
          <a:srcRect l="4585" r="4585"/>
          <a:stretch/>
        </p:blipFill>
        <p:spPr>
          <a:xfrm>
            <a:off x="3531765" y="752834"/>
            <a:ext cx="8317682" cy="5437231"/>
          </a:xfrm>
        </p:spPr>
      </p:pic>
    </p:spTree>
    <p:extLst>
      <p:ext uri="{BB962C8B-B14F-4D97-AF65-F5344CB8AC3E}">
        <p14:creationId xmlns:p14="http://schemas.microsoft.com/office/powerpoint/2010/main" val="25308843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6289F4-5008-8676-7547-45E6B5C25D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D29EF1-79BA-16E5-ACBE-16C534633E1C}"/>
              </a:ext>
            </a:extLst>
          </p:cNvPr>
          <p:cNvSpPr>
            <a:spLocks noGrp="1"/>
          </p:cNvSpPr>
          <p:nvPr>
            <p:ph type="title"/>
          </p:nvPr>
        </p:nvSpPr>
        <p:spPr>
          <a:xfrm>
            <a:off x="507821" y="752834"/>
            <a:ext cx="2462069" cy="932507"/>
          </a:xfrm>
        </p:spPr>
        <p:txBody>
          <a:bodyPr/>
          <a:lstStyle/>
          <a:p>
            <a:r>
              <a:rPr lang="en-US" sz="3600" dirty="0"/>
              <a:t>Figure 2</a:t>
            </a:r>
          </a:p>
        </p:txBody>
      </p:sp>
      <p:sp>
        <p:nvSpPr>
          <p:cNvPr id="8" name="TextBox 7">
            <a:extLst>
              <a:ext uri="{FF2B5EF4-FFF2-40B4-BE49-F238E27FC236}">
                <a16:creationId xmlns:a16="http://schemas.microsoft.com/office/drawing/2014/main" id="{38C72974-406A-9A03-D22E-C8A644DA3469}"/>
              </a:ext>
            </a:extLst>
          </p:cNvPr>
          <p:cNvSpPr txBox="1"/>
          <p:nvPr/>
        </p:nvSpPr>
        <p:spPr>
          <a:xfrm>
            <a:off x="507822" y="1398984"/>
            <a:ext cx="2822608" cy="5223033"/>
          </a:xfrm>
          <a:prstGeom prst="rect">
            <a:avLst/>
          </a:prstGeom>
          <a:noFill/>
        </p:spPr>
        <p:txBody>
          <a:bodyPr wrap="square" rtlCol="0">
            <a:spAutoFit/>
          </a:bodyPr>
          <a:lstStyle/>
          <a:p>
            <a:pPr>
              <a:lnSpc>
                <a:spcPct val="150000"/>
              </a:lnSpc>
            </a:pPr>
            <a:r>
              <a:rPr lang="en-US" sz="1400" b="0" i="0" dirty="0">
                <a:solidFill>
                  <a:schemeClr val="bg1"/>
                </a:solidFill>
                <a:effectLst/>
                <a:latin typeface="Arial" panose="020B0604020202020204" pitchFamily="34" charset="0"/>
              </a:rPr>
              <a:t>I created this using D3’s visualization library. </a:t>
            </a:r>
            <a:r>
              <a:rPr lang="en-US" sz="1400" dirty="0">
                <a:solidFill>
                  <a:schemeClr val="bg1"/>
                </a:solidFill>
                <a:latin typeface="Arial" panose="020B0604020202020204" pitchFamily="34" charset="0"/>
              </a:rPr>
              <a:t>This was created using Dataset 2.</a:t>
            </a:r>
            <a:endParaRPr lang="en-US" sz="1400" b="0" i="0" dirty="0">
              <a:solidFill>
                <a:schemeClr val="bg1"/>
              </a:solidFill>
              <a:effectLst/>
              <a:latin typeface="Arial" panose="020B0604020202020204" pitchFamily="34" charset="0"/>
            </a:endParaRPr>
          </a:p>
          <a:p>
            <a:pPr>
              <a:lnSpc>
                <a:spcPct val="150000"/>
              </a:lnSpc>
            </a:pPr>
            <a:endParaRPr lang="en-US" sz="1400" b="0" i="0" dirty="0">
              <a:solidFill>
                <a:schemeClr val="bg1"/>
              </a:solidFill>
              <a:effectLst/>
              <a:latin typeface="Arial" panose="020B0604020202020204" pitchFamily="34" charset="0"/>
            </a:endParaRPr>
          </a:p>
          <a:p>
            <a:pPr>
              <a:lnSpc>
                <a:spcPct val="150000"/>
              </a:lnSpc>
            </a:pPr>
            <a:r>
              <a:rPr lang="en-US" sz="1400" b="0" i="0" dirty="0">
                <a:solidFill>
                  <a:schemeClr val="bg1"/>
                </a:solidFill>
                <a:effectLst/>
                <a:latin typeface="Arial" panose="020B0604020202020204" pitchFamily="34" charset="0"/>
              </a:rPr>
              <a:t>The figure shows a point diagram which plots students’ major against their starting salary as well as their mid career salary. </a:t>
            </a:r>
            <a:r>
              <a:rPr lang="en-US" sz="1400" dirty="0">
                <a:solidFill>
                  <a:schemeClr val="bg1"/>
                </a:solidFill>
                <a:latin typeface="Arial" panose="020B0604020202020204" pitchFamily="34" charset="0"/>
              </a:rPr>
              <a:t>The graph uses tooltip to make it interactive, showing major and salary upon hovering.</a:t>
            </a:r>
            <a:endParaRPr lang="en-US" sz="1400" b="0" i="0" dirty="0">
              <a:solidFill>
                <a:schemeClr val="bg1"/>
              </a:solidFill>
              <a:effectLst/>
              <a:latin typeface="Arial" panose="020B0604020202020204" pitchFamily="34" charset="0"/>
            </a:endParaRPr>
          </a:p>
          <a:p>
            <a:pPr>
              <a:lnSpc>
                <a:spcPct val="150000"/>
              </a:lnSpc>
            </a:pPr>
            <a:br>
              <a:rPr lang="en-US" sz="1400" dirty="0">
                <a:solidFill>
                  <a:schemeClr val="bg1"/>
                </a:solidFill>
              </a:rPr>
            </a:br>
            <a:r>
              <a:rPr lang="en-US" sz="1400" b="0" i="0" dirty="0">
                <a:solidFill>
                  <a:schemeClr val="bg1"/>
                </a:solidFill>
                <a:effectLst/>
                <a:latin typeface="Arial" panose="020B0604020202020204" pitchFamily="34" charset="0"/>
              </a:rPr>
              <a:t>This was done with the intention of trying to visualize a correlation between </a:t>
            </a:r>
            <a:r>
              <a:rPr lang="en-US" sz="1400" dirty="0">
                <a:solidFill>
                  <a:schemeClr val="bg1"/>
                </a:solidFill>
                <a:latin typeface="Arial" panose="020B0604020202020204" pitchFamily="34" charset="0"/>
              </a:rPr>
              <a:t>major </a:t>
            </a:r>
            <a:r>
              <a:rPr lang="en-US" sz="1400" b="0" i="0" dirty="0">
                <a:solidFill>
                  <a:schemeClr val="bg1"/>
                </a:solidFill>
                <a:effectLst/>
                <a:latin typeface="Arial" panose="020B0604020202020204" pitchFamily="34" charset="0"/>
              </a:rPr>
              <a:t>and students' earnings.</a:t>
            </a:r>
          </a:p>
        </p:txBody>
      </p:sp>
      <p:pic>
        <p:nvPicPr>
          <p:cNvPr id="6" name="Content Placeholder 5">
            <a:extLst>
              <a:ext uri="{FF2B5EF4-FFF2-40B4-BE49-F238E27FC236}">
                <a16:creationId xmlns:a16="http://schemas.microsoft.com/office/drawing/2014/main" id="{413CA6C7-ADF0-4669-7FA9-90CE6E35BC28}"/>
              </a:ext>
            </a:extLst>
          </p:cNvPr>
          <p:cNvPicPr>
            <a:picLocks noGrp="1" noChangeAspect="1"/>
          </p:cNvPicPr>
          <p:nvPr>
            <p:ph sz="quarter" idx="14"/>
          </p:nvPr>
        </p:nvPicPr>
        <p:blipFill>
          <a:blip r:embed="rId3"/>
          <a:srcRect l="2136" r="2136"/>
          <a:stretch/>
        </p:blipFill>
        <p:spPr>
          <a:xfrm>
            <a:off x="3738879" y="930137"/>
            <a:ext cx="8057691" cy="4997726"/>
          </a:xfrm>
        </p:spPr>
      </p:pic>
    </p:spTree>
    <p:extLst>
      <p:ext uri="{BB962C8B-B14F-4D97-AF65-F5344CB8AC3E}">
        <p14:creationId xmlns:p14="http://schemas.microsoft.com/office/powerpoint/2010/main" val="4096021170"/>
      </p:ext>
    </p:extLst>
  </p:cSld>
  <p:clrMapOvr>
    <a:masterClrMapping/>
  </p:clrMapOvr>
</p:sld>
</file>

<file path=ppt/theme/theme1.xml><?xml version="1.0" encoding="utf-8"?>
<a:theme xmlns:a="http://schemas.openxmlformats.org/drawingml/2006/main" name="Custom">
  <a:themeElements>
    <a:clrScheme name="Training-presentation">
      <a:dk1>
        <a:srgbClr val="000000"/>
      </a:dk1>
      <a:lt1>
        <a:srgbClr val="FFFFFF"/>
      </a:lt1>
      <a:dk2>
        <a:srgbClr val="112CC1"/>
      </a:dk2>
      <a:lt2>
        <a:srgbClr val="E7E6E6"/>
      </a:lt2>
      <a:accent1>
        <a:srgbClr val="FF7128"/>
      </a:accent1>
      <a:accent2>
        <a:srgbClr val="FF2828"/>
      </a:accent2>
      <a:accent3>
        <a:srgbClr val="2849FD"/>
      </a:accent3>
      <a:accent4>
        <a:srgbClr val="D3DDFE"/>
      </a:accent4>
      <a:accent5>
        <a:srgbClr val="FBFF22"/>
      </a:accent5>
      <a:accent6>
        <a:srgbClr val="D90000"/>
      </a:accent6>
      <a:hlink>
        <a:srgbClr val="0563C1"/>
      </a:hlink>
      <a:folHlink>
        <a:srgbClr val="954F72"/>
      </a:folHlink>
    </a:clrScheme>
    <a:fontScheme name="Custom 12">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03460604_win32_SL_V10" id="{99B34821-6204-44CE-8DD7-2088F7B07FF3}" vid="{E244DE33-B49D-4797-B149-ADA6E5DF59F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5B6D968-3BA5-45CA-AFA4-01F84FB04FAA}">
  <ds:schemaRefs>
    <ds:schemaRef ds:uri="http://schemas.microsoft.com/sharepoint/v3/contenttype/forms"/>
  </ds:schemaRefs>
</ds:datastoreItem>
</file>

<file path=customXml/itemProps2.xml><?xml version="1.0" encoding="utf-8"?>
<ds:datastoreItem xmlns:ds="http://schemas.openxmlformats.org/officeDocument/2006/customXml" ds:itemID="{677C52C5-6F65-4D42-B855-A3283C55581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0354E976-D9B8-49D6-BB1E-30B410663C9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{31546584-1DE3-4BAF-A8C1-DD79228E6EDC}tf03460604_win32</Template>
  <TotalTime>136</TotalTime>
  <Words>606</Words>
  <Application>Microsoft Office PowerPoint</Application>
  <PresentationFormat>Widescreen</PresentationFormat>
  <Paragraphs>52</Paragraphs>
  <Slides>12</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Arial Black</vt:lpstr>
      <vt:lpstr>Calibri</vt:lpstr>
      <vt:lpstr>Custom</vt:lpstr>
      <vt:lpstr>Exploring The Link Between Education  and Career Success    Alexander Boyd IS219 Spring 2025 Data Story Application Project</vt:lpstr>
      <vt:lpstr>Essential Question: How do the choices made in one's academic journey impact their career outcomes?   Background:</vt:lpstr>
      <vt:lpstr>IDE Setup</vt:lpstr>
      <vt:lpstr>Public</vt:lpstr>
      <vt:lpstr>src</vt:lpstr>
      <vt:lpstr>The Application</vt:lpstr>
      <vt:lpstr>Homepage</vt:lpstr>
      <vt:lpstr>Figure 1</vt:lpstr>
      <vt:lpstr>Figure 2</vt:lpstr>
      <vt:lpstr>Figure 3</vt:lpstr>
      <vt:lpstr>Figure 4</vt:lpstr>
      <vt:lpstr>Q &amp; 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Alexander Boyd</dc:creator>
  <cp:lastModifiedBy>Alexander Boyd</cp:lastModifiedBy>
  <cp:revision>13</cp:revision>
  <dcterms:created xsi:type="dcterms:W3CDTF">2025-03-14T18:50:58Z</dcterms:created>
  <dcterms:modified xsi:type="dcterms:W3CDTF">2025-04-11T19:54:20Z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